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393" r:id="rId3"/>
    <p:sldId id="265" r:id="rId4"/>
    <p:sldId id="397" r:id="rId5"/>
    <p:sldId id="391" r:id="rId6"/>
    <p:sldId id="496" r:id="rId7"/>
    <p:sldId id="497" r:id="rId8"/>
    <p:sldId id="498" r:id="rId9"/>
    <p:sldId id="499" r:id="rId10"/>
    <p:sldId id="500" r:id="rId11"/>
    <p:sldId id="501" r:id="rId12"/>
    <p:sldId id="502" r:id="rId13"/>
    <p:sldId id="505" r:id="rId14"/>
    <p:sldId id="503" r:id="rId15"/>
    <p:sldId id="504" r:id="rId16"/>
    <p:sldId id="355" r:id="rId17"/>
    <p:sldId id="370" r:id="rId18"/>
    <p:sldId id="266" r:id="rId19"/>
    <p:sldId id="263" r:id="rId20"/>
  </p:sldIdLst>
  <p:sldSz cx="9144000" cy="5143500" type="screen16x9"/>
  <p:notesSz cx="6858000" cy="9144000"/>
  <p:embeddedFontLst>
    <p:embeddedFont>
      <p:font typeface="Poppins" panose="00000500000000000000" pitchFamily="2" charset="0"/>
      <p:regular r:id="rId22"/>
      <p:bold r:id="rId23"/>
      <p:italic r:id="rId24"/>
      <p:boldItalic r:id="rId25"/>
    </p:embeddedFont>
    <p:embeddedFont>
      <p:font typeface="Poppins Light" panose="00000400000000000000" pitchFamily="2" charset="0"/>
      <p:regular r:id="rId26"/>
      <p:bold r:id="rId27"/>
      <p:italic r:id="rId28"/>
      <p:boldItalic r:id="rId29"/>
    </p:embeddedFont>
    <p:embeddedFont>
      <p:font typeface="Poppins SemiBold" panose="000007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B895"/>
    <a:srgbClr val="FFFFFF"/>
    <a:srgbClr val="282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5EEDBE-10D9-4F70-8299-FB87D090EDA1}" v="3" dt="2024-04-24T18:57:09.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63" autoAdjust="0"/>
  </p:normalViewPr>
  <p:slideViewPr>
    <p:cSldViewPr snapToGrid="0">
      <p:cViewPr varScale="1">
        <p:scale>
          <a:sx n="113" d="100"/>
          <a:sy n="113" d="100"/>
        </p:scale>
        <p:origin x="57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yla Scheli" userId="8e984409522794b7" providerId="LiveId" clId="{C45EEDBE-10D9-4F70-8299-FB87D090EDA1}"/>
    <pc:docChg chg="undo custSel addSld delSld modSld sldOrd">
      <pc:chgData name="Layla Scheli" userId="8e984409522794b7" providerId="LiveId" clId="{C45EEDBE-10D9-4F70-8299-FB87D090EDA1}" dt="2024-04-25T01:49:31.771" v="392" actId="20577"/>
      <pc:docMkLst>
        <pc:docMk/>
      </pc:docMkLst>
      <pc:sldChg chg="addSp delSp modSp mod">
        <pc:chgData name="Layla Scheli" userId="8e984409522794b7" providerId="LiveId" clId="{C45EEDBE-10D9-4F70-8299-FB87D090EDA1}" dt="2024-04-24T13:07:38.364" v="29" actId="403"/>
        <pc:sldMkLst>
          <pc:docMk/>
          <pc:sldMk cId="0" sldId="256"/>
        </pc:sldMkLst>
        <pc:spChg chg="add del mod">
          <ac:chgData name="Layla Scheli" userId="8e984409522794b7" providerId="LiveId" clId="{C45EEDBE-10D9-4F70-8299-FB87D090EDA1}" dt="2024-04-24T13:06:43.387" v="10"/>
          <ac:spMkLst>
            <pc:docMk/>
            <pc:sldMk cId="0" sldId="256"/>
            <ac:spMk id="3" creationId="{22878EFE-56E5-EA47-BFBC-5792A1AB0A03}"/>
          </ac:spMkLst>
        </pc:spChg>
        <pc:spChg chg="add mod">
          <ac:chgData name="Layla Scheli" userId="8e984409522794b7" providerId="LiveId" clId="{C45EEDBE-10D9-4F70-8299-FB87D090EDA1}" dt="2024-04-24T13:07:38.364" v="29" actId="403"/>
          <ac:spMkLst>
            <pc:docMk/>
            <pc:sldMk cId="0" sldId="256"/>
            <ac:spMk id="5" creationId="{6CBF50E1-334D-81B9-4400-564F0857F00B}"/>
          </ac:spMkLst>
        </pc:spChg>
        <pc:spChg chg="del">
          <ac:chgData name="Layla Scheli" userId="8e984409522794b7" providerId="LiveId" clId="{C45EEDBE-10D9-4F70-8299-FB87D090EDA1}" dt="2024-04-24T13:06:28.023" v="3" actId="478"/>
          <ac:spMkLst>
            <pc:docMk/>
            <pc:sldMk cId="0" sldId="256"/>
            <ac:spMk id="60" creationId="{00000000-0000-0000-0000-000000000000}"/>
          </ac:spMkLst>
        </pc:spChg>
      </pc:sldChg>
      <pc:sldChg chg="del">
        <pc:chgData name="Layla Scheli" userId="8e984409522794b7" providerId="LiveId" clId="{C45EEDBE-10D9-4F70-8299-FB87D090EDA1}" dt="2024-04-24T21:34:28.643" v="287" actId="47"/>
        <pc:sldMkLst>
          <pc:docMk/>
          <pc:sldMk cId="0" sldId="261"/>
        </pc:sldMkLst>
      </pc:sldChg>
      <pc:sldChg chg="del">
        <pc:chgData name="Layla Scheli" userId="8e984409522794b7" providerId="LiveId" clId="{C45EEDBE-10D9-4F70-8299-FB87D090EDA1}" dt="2024-04-24T21:34:29.108" v="298" actId="47"/>
        <pc:sldMkLst>
          <pc:docMk/>
          <pc:sldMk cId="0" sldId="264"/>
        </pc:sldMkLst>
      </pc:sldChg>
      <pc:sldChg chg="modSp mod ord">
        <pc:chgData name="Layla Scheli" userId="8e984409522794b7" providerId="LiveId" clId="{C45EEDBE-10D9-4F70-8299-FB87D090EDA1}" dt="2024-04-24T13:09:52.886" v="75" actId="1076"/>
        <pc:sldMkLst>
          <pc:docMk/>
          <pc:sldMk cId="0" sldId="265"/>
        </pc:sldMkLst>
        <pc:spChg chg="mod">
          <ac:chgData name="Layla Scheli" userId="8e984409522794b7" providerId="LiveId" clId="{C45EEDBE-10D9-4F70-8299-FB87D090EDA1}" dt="2024-04-24T13:09:06.483" v="69" actId="20577"/>
          <ac:spMkLst>
            <pc:docMk/>
            <pc:sldMk cId="0" sldId="265"/>
            <ac:spMk id="2" creationId="{2D516F89-87FC-8721-183F-C4A104E921E0}"/>
          </ac:spMkLst>
        </pc:spChg>
        <pc:spChg chg="mod">
          <ac:chgData name="Layla Scheli" userId="8e984409522794b7" providerId="LiveId" clId="{C45EEDBE-10D9-4F70-8299-FB87D090EDA1}" dt="2024-04-24T13:09:52.886" v="75" actId="1076"/>
          <ac:spMkLst>
            <pc:docMk/>
            <pc:sldMk cId="0" sldId="265"/>
            <ac:spMk id="3" creationId="{D7B395C9-B57E-8A1B-F9C3-45D1B712C4A9}"/>
          </ac:spMkLst>
        </pc:spChg>
      </pc:sldChg>
      <pc:sldChg chg="modSp mod">
        <pc:chgData name="Layla Scheli" userId="8e984409522794b7" providerId="LiveId" clId="{C45EEDBE-10D9-4F70-8299-FB87D090EDA1}" dt="2024-04-25T01:49:31.771" v="392" actId="20577"/>
        <pc:sldMkLst>
          <pc:docMk/>
          <pc:sldMk cId="0" sldId="266"/>
        </pc:sldMkLst>
        <pc:spChg chg="mod">
          <ac:chgData name="Layla Scheli" userId="8e984409522794b7" providerId="LiveId" clId="{C45EEDBE-10D9-4F70-8299-FB87D090EDA1}" dt="2024-04-25T01:49:31.771" v="392" actId="20577"/>
          <ac:spMkLst>
            <pc:docMk/>
            <pc:sldMk cId="0" sldId="266"/>
            <ac:spMk id="5" creationId="{9AE18CFB-C6DD-3EDE-9FD9-74C4038E16AB}"/>
          </ac:spMkLst>
        </pc:spChg>
      </pc:sldChg>
      <pc:sldChg chg="addSp modSp mod ord">
        <pc:chgData name="Layla Scheli" userId="8e984409522794b7" providerId="LiveId" clId="{C45EEDBE-10D9-4F70-8299-FB87D090EDA1}" dt="2024-04-24T18:57:13.950" v="261" actId="1076"/>
        <pc:sldMkLst>
          <pc:docMk/>
          <pc:sldMk cId="2127229311" sldId="355"/>
        </pc:sldMkLst>
        <pc:spChg chg="mod">
          <ac:chgData name="Layla Scheli" userId="8e984409522794b7" providerId="LiveId" clId="{C45EEDBE-10D9-4F70-8299-FB87D090EDA1}" dt="2024-04-24T18:56:45.322" v="256" actId="20577"/>
          <ac:spMkLst>
            <pc:docMk/>
            <pc:sldMk cId="2127229311" sldId="355"/>
            <ac:spMk id="2" creationId="{D81AE97C-A4F5-140C-2D05-15FCBB96F68E}"/>
          </ac:spMkLst>
        </pc:spChg>
        <pc:picChg chg="add mod">
          <ac:chgData name="Layla Scheli" userId="8e984409522794b7" providerId="LiveId" clId="{C45EEDBE-10D9-4F70-8299-FB87D090EDA1}" dt="2024-04-24T18:57:13.950" v="261" actId="1076"/>
          <ac:picMkLst>
            <pc:docMk/>
            <pc:sldMk cId="2127229311" sldId="355"/>
            <ac:picMk id="5" creationId="{DBD5AF53-E127-9DC0-81BC-3A023A10A265}"/>
          </ac:picMkLst>
        </pc:picChg>
      </pc:sldChg>
      <pc:sldChg chg="addSp delSp modSp mod ord">
        <pc:chgData name="Layla Scheli" userId="8e984409522794b7" providerId="LiveId" clId="{C45EEDBE-10D9-4F70-8299-FB87D090EDA1}" dt="2024-04-24T21:34:20.951" v="276" actId="113"/>
        <pc:sldMkLst>
          <pc:docMk/>
          <pc:sldMk cId="1507205681" sldId="370"/>
        </pc:sldMkLst>
        <pc:spChg chg="add mod">
          <ac:chgData name="Layla Scheli" userId="8e984409522794b7" providerId="LiveId" clId="{C45EEDBE-10D9-4F70-8299-FB87D090EDA1}" dt="2024-04-24T21:33:42.170" v="267" actId="1076"/>
          <ac:spMkLst>
            <pc:docMk/>
            <pc:sldMk cId="1507205681" sldId="370"/>
            <ac:spMk id="3" creationId="{5628C410-B3D3-5B3B-4683-ABAB0EFE0B1E}"/>
          </ac:spMkLst>
        </pc:spChg>
        <pc:spChg chg="add mod">
          <ac:chgData name="Layla Scheli" userId="8e984409522794b7" providerId="LiveId" clId="{C45EEDBE-10D9-4F70-8299-FB87D090EDA1}" dt="2024-04-24T21:34:20.951" v="276" actId="113"/>
          <ac:spMkLst>
            <pc:docMk/>
            <pc:sldMk cId="1507205681" sldId="370"/>
            <ac:spMk id="5" creationId="{F999A385-50A0-574F-3FE0-F41150CA6E68}"/>
          </ac:spMkLst>
        </pc:spChg>
        <pc:spChg chg="del">
          <ac:chgData name="Layla Scheli" userId="8e984409522794b7" providerId="LiveId" clId="{C45EEDBE-10D9-4F70-8299-FB87D090EDA1}" dt="2024-04-24T21:33:38.123" v="266" actId="478"/>
          <ac:spMkLst>
            <pc:docMk/>
            <pc:sldMk cId="1507205681" sldId="370"/>
            <ac:spMk id="7" creationId="{1C4FD28E-97AB-E82F-6B8F-B7E57665C2EF}"/>
          </ac:spMkLst>
        </pc:spChg>
      </pc:sldChg>
      <pc:sldChg chg="del">
        <pc:chgData name="Layla Scheli" userId="8e984409522794b7" providerId="LiveId" clId="{C45EEDBE-10D9-4F70-8299-FB87D090EDA1}" dt="2024-04-24T21:34:26.577" v="277" actId="47"/>
        <pc:sldMkLst>
          <pc:docMk/>
          <pc:sldMk cId="0" sldId="390"/>
        </pc:sldMkLst>
      </pc:sldChg>
      <pc:sldChg chg="addSp delSp modSp mod ord">
        <pc:chgData name="Layla Scheli" userId="8e984409522794b7" providerId="LiveId" clId="{C45EEDBE-10D9-4F70-8299-FB87D090EDA1}" dt="2024-04-24T13:13:28.430" v="139" actId="1076"/>
        <pc:sldMkLst>
          <pc:docMk/>
          <pc:sldMk cId="4116515305" sldId="391"/>
        </pc:sldMkLst>
        <pc:spChg chg="add del mod">
          <ac:chgData name="Layla Scheli" userId="8e984409522794b7" providerId="LiveId" clId="{C45EEDBE-10D9-4F70-8299-FB87D090EDA1}" dt="2024-04-24T13:13:14.808" v="136" actId="123"/>
          <ac:spMkLst>
            <pc:docMk/>
            <pc:sldMk cId="4116515305" sldId="391"/>
            <ac:spMk id="2" creationId="{7082609E-C49F-ACD4-0CB4-207843C36410}"/>
          </ac:spMkLst>
        </pc:spChg>
        <pc:spChg chg="mod">
          <ac:chgData name="Layla Scheli" userId="8e984409522794b7" providerId="LiveId" clId="{C45EEDBE-10D9-4F70-8299-FB87D090EDA1}" dt="2024-04-24T13:13:28.430" v="139" actId="1076"/>
          <ac:spMkLst>
            <pc:docMk/>
            <pc:sldMk cId="4116515305" sldId="391"/>
            <ac:spMk id="11" creationId="{79D4F5CF-BB1D-5FD8-A0B4-4C79D15FCBB0}"/>
          </ac:spMkLst>
        </pc:spChg>
      </pc:sldChg>
      <pc:sldChg chg="modSp mod ord">
        <pc:chgData name="Layla Scheli" userId="8e984409522794b7" providerId="LiveId" clId="{C45EEDBE-10D9-4F70-8299-FB87D090EDA1}" dt="2024-04-24T13:08:37.295" v="62" actId="14100"/>
        <pc:sldMkLst>
          <pc:docMk/>
          <pc:sldMk cId="3101985458" sldId="393"/>
        </pc:sldMkLst>
        <pc:spChg chg="mod">
          <ac:chgData name="Layla Scheli" userId="8e984409522794b7" providerId="LiveId" clId="{C45EEDBE-10D9-4F70-8299-FB87D090EDA1}" dt="2024-04-24T13:08:00.250" v="41" actId="20577"/>
          <ac:spMkLst>
            <pc:docMk/>
            <pc:sldMk cId="3101985458" sldId="393"/>
            <ac:spMk id="2" creationId="{C5B478EE-0794-E69A-A312-7D4B8216829E}"/>
          </ac:spMkLst>
        </pc:spChg>
        <pc:spChg chg="mod">
          <ac:chgData name="Layla Scheli" userId="8e984409522794b7" providerId="LiveId" clId="{C45EEDBE-10D9-4F70-8299-FB87D090EDA1}" dt="2024-04-24T13:08:37.295" v="62" actId="14100"/>
          <ac:spMkLst>
            <pc:docMk/>
            <pc:sldMk cId="3101985458" sldId="393"/>
            <ac:spMk id="4" creationId="{4A66DD5A-7F29-51F2-D735-59F5915FE7E1}"/>
          </ac:spMkLst>
        </pc:spChg>
      </pc:sldChg>
      <pc:sldChg chg="del">
        <pc:chgData name="Layla Scheli" userId="8e984409522794b7" providerId="LiveId" clId="{C45EEDBE-10D9-4F70-8299-FB87D090EDA1}" dt="2024-04-24T21:34:26.858" v="278" actId="47"/>
        <pc:sldMkLst>
          <pc:docMk/>
          <pc:sldMk cId="141760358" sldId="394"/>
        </pc:sldMkLst>
      </pc:sldChg>
      <pc:sldChg chg="del">
        <pc:chgData name="Layla Scheli" userId="8e984409522794b7" providerId="LiveId" clId="{C45EEDBE-10D9-4F70-8299-FB87D090EDA1}" dt="2024-04-24T21:34:27.080" v="279" actId="47"/>
        <pc:sldMkLst>
          <pc:docMk/>
          <pc:sldMk cId="191931600" sldId="395"/>
        </pc:sldMkLst>
      </pc:sldChg>
      <pc:sldChg chg="del">
        <pc:chgData name="Layla Scheli" userId="8e984409522794b7" providerId="LiveId" clId="{C45EEDBE-10D9-4F70-8299-FB87D090EDA1}" dt="2024-04-24T21:34:27.301" v="280" actId="47"/>
        <pc:sldMkLst>
          <pc:docMk/>
          <pc:sldMk cId="359786582" sldId="396"/>
        </pc:sldMkLst>
      </pc:sldChg>
      <pc:sldChg chg="addSp modSp mod ord">
        <pc:chgData name="Layla Scheli" userId="8e984409522794b7" providerId="LiveId" clId="{C45EEDBE-10D9-4F70-8299-FB87D090EDA1}" dt="2024-04-24T13:11:59.398" v="112" actId="1076"/>
        <pc:sldMkLst>
          <pc:docMk/>
          <pc:sldMk cId="0" sldId="397"/>
        </pc:sldMkLst>
        <pc:spChg chg="mod">
          <ac:chgData name="Layla Scheli" userId="8e984409522794b7" providerId="LiveId" clId="{C45EEDBE-10D9-4F70-8299-FB87D090EDA1}" dt="2024-04-24T13:11:56.121" v="111" actId="14100"/>
          <ac:spMkLst>
            <pc:docMk/>
            <pc:sldMk cId="0" sldId="397"/>
            <ac:spMk id="4" creationId="{86DFF823-7733-0204-3816-37F600D4A4C4}"/>
          </ac:spMkLst>
        </pc:spChg>
        <pc:spChg chg="mod">
          <ac:chgData name="Layla Scheli" userId="8e984409522794b7" providerId="LiveId" clId="{C45EEDBE-10D9-4F70-8299-FB87D090EDA1}" dt="2024-04-24T13:11:59.398" v="112" actId="1076"/>
          <ac:spMkLst>
            <pc:docMk/>
            <pc:sldMk cId="0" sldId="397"/>
            <ac:spMk id="5" creationId="{A65C603C-DA4F-62F6-C017-C80D5870F274}"/>
          </ac:spMkLst>
        </pc:spChg>
        <pc:picChg chg="add mod">
          <ac:chgData name="Layla Scheli" userId="8e984409522794b7" providerId="LiveId" clId="{C45EEDBE-10D9-4F70-8299-FB87D090EDA1}" dt="2024-04-24T13:11:48.208" v="109" actId="571"/>
          <ac:picMkLst>
            <pc:docMk/>
            <pc:sldMk cId="0" sldId="397"/>
            <ac:picMk id="2" creationId="{E8AA577F-7614-D2DE-F380-1B2911631A49}"/>
          </ac:picMkLst>
        </pc:picChg>
        <pc:picChg chg="mod">
          <ac:chgData name="Layla Scheli" userId="8e984409522794b7" providerId="LiveId" clId="{C45EEDBE-10D9-4F70-8299-FB87D090EDA1}" dt="2024-04-24T13:11:46.103" v="107" actId="1076"/>
          <ac:picMkLst>
            <pc:docMk/>
            <pc:sldMk cId="0" sldId="397"/>
            <ac:picMk id="106" creationId="{00000000-0000-0000-0000-000000000000}"/>
          </ac:picMkLst>
        </pc:picChg>
      </pc:sldChg>
      <pc:sldChg chg="del">
        <pc:chgData name="Layla Scheli" userId="8e984409522794b7" providerId="LiveId" clId="{C45EEDBE-10D9-4F70-8299-FB87D090EDA1}" dt="2024-04-24T21:34:27.507" v="281" actId="47"/>
        <pc:sldMkLst>
          <pc:docMk/>
          <pc:sldMk cId="860816208" sldId="398"/>
        </pc:sldMkLst>
      </pc:sldChg>
      <pc:sldChg chg="del">
        <pc:chgData name="Layla Scheli" userId="8e984409522794b7" providerId="LiveId" clId="{C45EEDBE-10D9-4F70-8299-FB87D090EDA1}" dt="2024-04-24T21:34:27.682" v="282" actId="47"/>
        <pc:sldMkLst>
          <pc:docMk/>
          <pc:sldMk cId="1620250046" sldId="399"/>
        </pc:sldMkLst>
      </pc:sldChg>
      <pc:sldChg chg="del">
        <pc:chgData name="Layla Scheli" userId="8e984409522794b7" providerId="LiveId" clId="{C45EEDBE-10D9-4F70-8299-FB87D090EDA1}" dt="2024-04-24T21:34:27.879" v="283" actId="47"/>
        <pc:sldMkLst>
          <pc:docMk/>
          <pc:sldMk cId="1322489987" sldId="400"/>
        </pc:sldMkLst>
      </pc:sldChg>
      <pc:sldChg chg="del">
        <pc:chgData name="Layla Scheli" userId="8e984409522794b7" providerId="LiveId" clId="{C45EEDBE-10D9-4F70-8299-FB87D090EDA1}" dt="2024-04-24T21:34:28.364" v="284" actId="47"/>
        <pc:sldMkLst>
          <pc:docMk/>
          <pc:sldMk cId="3196078557" sldId="401"/>
        </pc:sldMkLst>
      </pc:sldChg>
      <pc:sldChg chg="del">
        <pc:chgData name="Layla Scheli" userId="8e984409522794b7" providerId="LiveId" clId="{C45EEDBE-10D9-4F70-8299-FB87D090EDA1}" dt="2024-04-24T21:34:28.712" v="288" actId="47"/>
        <pc:sldMkLst>
          <pc:docMk/>
          <pc:sldMk cId="1061196746" sldId="402"/>
        </pc:sldMkLst>
      </pc:sldChg>
      <pc:sldChg chg="del">
        <pc:chgData name="Layla Scheli" userId="8e984409522794b7" providerId="LiveId" clId="{C45EEDBE-10D9-4F70-8299-FB87D090EDA1}" dt="2024-04-24T21:34:28.727" v="289" actId="47"/>
        <pc:sldMkLst>
          <pc:docMk/>
          <pc:sldMk cId="1307697246" sldId="403"/>
        </pc:sldMkLst>
      </pc:sldChg>
      <pc:sldChg chg="del">
        <pc:chgData name="Layla Scheli" userId="8e984409522794b7" providerId="LiveId" clId="{C45EEDBE-10D9-4F70-8299-FB87D090EDA1}" dt="2024-04-24T21:34:28.480" v="286" actId="47"/>
        <pc:sldMkLst>
          <pc:docMk/>
          <pc:sldMk cId="3568249239" sldId="404"/>
        </pc:sldMkLst>
      </pc:sldChg>
      <pc:sldChg chg="del ord">
        <pc:chgData name="Layla Scheli" userId="8e984409522794b7" providerId="LiveId" clId="{C45EEDBE-10D9-4F70-8299-FB87D090EDA1}" dt="2024-04-24T21:34:28.458" v="285" actId="47"/>
        <pc:sldMkLst>
          <pc:docMk/>
          <pc:sldMk cId="2140205345" sldId="405"/>
        </pc:sldMkLst>
      </pc:sldChg>
      <pc:sldChg chg="del">
        <pc:chgData name="Layla Scheli" userId="8e984409522794b7" providerId="LiveId" clId="{C45EEDBE-10D9-4F70-8299-FB87D090EDA1}" dt="2024-04-24T21:34:28.781" v="290" actId="47"/>
        <pc:sldMkLst>
          <pc:docMk/>
          <pc:sldMk cId="269768400" sldId="406"/>
        </pc:sldMkLst>
      </pc:sldChg>
      <pc:sldChg chg="del">
        <pc:chgData name="Layla Scheli" userId="8e984409522794b7" providerId="LiveId" clId="{C45EEDBE-10D9-4F70-8299-FB87D090EDA1}" dt="2024-04-24T21:34:28.807" v="291" actId="47"/>
        <pc:sldMkLst>
          <pc:docMk/>
          <pc:sldMk cId="1813301475" sldId="407"/>
        </pc:sldMkLst>
      </pc:sldChg>
      <pc:sldChg chg="del">
        <pc:chgData name="Layla Scheli" userId="8e984409522794b7" providerId="LiveId" clId="{C45EEDBE-10D9-4F70-8299-FB87D090EDA1}" dt="2024-04-24T21:34:28.849" v="292" actId="47"/>
        <pc:sldMkLst>
          <pc:docMk/>
          <pc:sldMk cId="2179868806" sldId="408"/>
        </pc:sldMkLst>
      </pc:sldChg>
      <pc:sldChg chg="del">
        <pc:chgData name="Layla Scheli" userId="8e984409522794b7" providerId="LiveId" clId="{C45EEDBE-10D9-4F70-8299-FB87D090EDA1}" dt="2024-04-24T21:34:28.880" v="293" actId="47"/>
        <pc:sldMkLst>
          <pc:docMk/>
          <pc:sldMk cId="3998529875" sldId="409"/>
        </pc:sldMkLst>
      </pc:sldChg>
      <pc:sldChg chg="del">
        <pc:chgData name="Layla Scheli" userId="8e984409522794b7" providerId="LiveId" clId="{C45EEDBE-10D9-4F70-8299-FB87D090EDA1}" dt="2024-04-24T21:34:28.917" v="294" actId="47"/>
        <pc:sldMkLst>
          <pc:docMk/>
          <pc:sldMk cId="613208771" sldId="410"/>
        </pc:sldMkLst>
      </pc:sldChg>
      <pc:sldChg chg="del">
        <pc:chgData name="Layla Scheli" userId="8e984409522794b7" providerId="LiveId" clId="{C45EEDBE-10D9-4F70-8299-FB87D090EDA1}" dt="2024-04-24T21:34:28.965" v="296" actId="47"/>
        <pc:sldMkLst>
          <pc:docMk/>
          <pc:sldMk cId="3982383392" sldId="411"/>
        </pc:sldMkLst>
      </pc:sldChg>
      <pc:sldChg chg="del">
        <pc:chgData name="Layla Scheli" userId="8e984409522794b7" providerId="LiveId" clId="{C45EEDBE-10D9-4F70-8299-FB87D090EDA1}" dt="2024-04-24T21:34:28.949" v="295" actId="47"/>
        <pc:sldMkLst>
          <pc:docMk/>
          <pc:sldMk cId="4164172794" sldId="412"/>
        </pc:sldMkLst>
      </pc:sldChg>
      <pc:sldChg chg="del">
        <pc:chgData name="Layla Scheli" userId="8e984409522794b7" providerId="LiveId" clId="{C45EEDBE-10D9-4F70-8299-FB87D090EDA1}" dt="2024-04-24T21:34:29.007" v="297" actId="47"/>
        <pc:sldMkLst>
          <pc:docMk/>
          <pc:sldMk cId="2244186800" sldId="413"/>
        </pc:sldMkLst>
      </pc:sldChg>
      <pc:sldChg chg="del">
        <pc:chgData name="Layla Scheli" userId="8e984409522794b7" providerId="LiveId" clId="{C45EEDBE-10D9-4F70-8299-FB87D090EDA1}" dt="2024-04-24T21:34:29.955" v="299" actId="47"/>
        <pc:sldMkLst>
          <pc:docMk/>
          <pc:sldMk cId="3661698277" sldId="414"/>
        </pc:sldMkLst>
      </pc:sldChg>
      <pc:sldChg chg="del">
        <pc:chgData name="Layla Scheli" userId="8e984409522794b7" providerId="LiveId" clId="{C45EEDBE-10D9-4F70-8299-FB87D090EDA1}" dt="2024-04-24T21:34:30.183" v="300" actId="47"/>
        <pc:sldMkLst>
          <pc:docMk/>
          <pc:sldMk cId="3585048814" sldId="415"/>
        </pc:sldMkLst>
      </pc:sldChg>
      <pc:sldChg chg="del">
        <pc:chgData name="Layla Scheli" userId="8e984409522794b7" providerId="LiveId" clId="{C45EEDBE-10D9-4F70-8299-FB87D090EDA1}" dt="2024-04-24T21:34:30.700" v="301" actId="47"/>
        <pc:sldMkLst>
          <pc:docMk/>
          <pc:sldMk cId="2343868314" sldId="416"/>
        </pc:sldMkLst>
      </pc:sldChg>
      <pc:sldChg chg="del">
        <pc:chgData name="Layla Scheli" userId="8e984409522794b7" providerId="LiveId" clId="{C45EEDBE-10D9-4F70-8299-FB87D090EDA1}" dt="2024-04-24T21:34:30.722" v="302" actId="47"/>
        <pc:sldMkLst>
          <pc:docMk/>
          <pc:sldMk cId="3015165186" sldId="417"/>
        </pc:sldMkLst>
      </pc:sldChg>
      <pc:sldChg chg="del">
        <pc:chgData name="Layla Scheli" userId="8e984409522794b7" providerId="LiveId" clId="{C45EEDBE-10D9-4F70-8299-FB87D090EDA1}" dt="2024-04-24T21:34:30.753" v="303" actId="47"/>
        <pc:sldMkLst>
          <pc:docMk/>
          <pc:sldMk cId="803677897" sldId="418"/>
        </pc:sldMkLst>
      </pc:sldChg>
      <pc:sldChg chg="del">
        <pc:chgData name="Layla Scheli" userId="8e984409522794b7" providerId="LiveId" clId="{C45EEDBE-10D9-4F70-8299-FB87D090EDA1}" dt="2024-04-24T21:34:30.783" v="304" actId="47"/>
        <pc:sldMkLst>
          <pc:docMk/>
          <pc:sldMk cId="2980437636" sldId="419"/>
        </pc:sldMkLst>
      </pc:sldChg>
      <pc:sldChg chg="del">
        <pc:chgData name="Layla Scheli" userId="8e984409522794b7" providerId="LiveId" clId="{C45EEDBE-10D9-4F70-8299-FB87D090EDA1}" dt="2024-04-24T21:34:30.817" v="305" actId="47"/>
        <pc:sldMkLst>
          <pc:docMk/>
          <pc:sldMk cId="4152106651" sldId="421"/>
        </pc:sldMkLst>
      </pc:sldChg>
      <pc:sldChg chg="del">
        <pc:chgData name="Layla Scheli" userId="8e984409522794b7" providerId="LiveId" clId="{C45EEDBE-10D9-4F70-8299-FB87D090EDA1}" dt="2024-04-24T21:34:30.849" v="306" actId="47"/>
        <pc:sldMkLst>
          <pc:docMk/>
          <pc:sldMk cId="3010829555" sldId="422"/>
        </pc:sldMkLst>
      </pc:sldChg>
      <pc:sldChg chg="del">
        <pc:chgData name="Layla Scheli" userId="8e984409522794b7" providerId="LiveId" clId="{C45EEDBE-10D9-4F70-8299-FB87D090EDA1}" dt="2024-04-24T21:34:30.884" v="307" actId="47"/>
        <pc:sldMkLst>
          <pc:docMk/>
          <pc:sldMk cId="1158795694" sldId="423"/>
        </pc:sldMkLst>
      </pc:sldChg>
      <pc:sldChg chg="del">
        <pc:chgData name="Layla Scheli" userId="8e984409522794b7" providerId="LiveId" clId="{C45EEDBE-10D9-4F70-8299-FB87D090EDA1}" dt="2024-04-24T21:34:30.912" v="308" actId="47"/>
        <pc:sldMkLst>
          <pc:docMk/>
          <pc:sldMk cId="151249202" sldId="424"/>
        </pc:sldMkLst>
      </pc:sldChg>
      <pc:sldChg chg="del">
        <pc:chgData name="Layla Scheli" userId="8e984409522794b7" providerId="LiveId" clId="{C45EEDBE-10D9-4F70-8299-FB87D090EDA1}" dt="2024-04-24T21:34:30.955" v="309" actId="47"/>
        <pc:sldMkLst>
          <pc:docMk/>
          <pc:sldMk cId="3555407518" sldId="425"/>
        </pc:sldMkLst>
      </pc:sldChg>
      <pc:sldChg chg="del">
        <pc:chgData name="Layla Scheli" userId="8e984409522794b7" providerId="LiveId" clId="{C45EEDBE-10D9-4F70-8299-FB87D090EDA1}" dt="2024-04-24T21:34:30.984" v="310" actId="47"/>
        <pc:sldMkLst>
          <pc:docMk/>
          <pc:sldMk cId="3817912359" sldId="426"/>
        </pc:sldMkLst>
      </pc:sldChg>
      <pc:sldChg chg="del">
        <pc:chgData name="Layla Scheli" userId="8e984409522794b7" providerId="LiveId" clId="{C45EEDBE-10D9-4F70-8299-FB87D090EDA1}" dt="2024-04-24T21:34:31.007" v="311" actId="47"/>
        <pc:sldMkLst>
          <pc:docMk/>
          <pc:sldMk cId="1666814546" sldId="427"/>
        </pc:sldMkLst>
      </pc:sldChg>
      <pc:sldChg chg="del">
        <pc:chgData name="Layla Scheli" userId="8e984409522794b7" providerId="LiveId" clId="{C45EEDBE-10D9-4F70-8299-FB87D090EDA1}" dt="2024-04-24T21:34:31.055" v="312" actId="47"/>
        <pc:sldMkLst>
          <pc:docMk/>
          <pc:sldMk cId="2167125977" sldId="428"/>
        </pc:sldMkLst>
      </pc:sldChg>
      <pc:sldChg chg="del">
        <pc:chgData name="Layla Scheli" userId="8e984409522794b7" providerId="LiveId" clId="{C45EEDBE-10D9-4F70-8299-FB87D090EDA1}" dt="2024-04-24T21:34:31.084" v="313" actId="47"/>
        <pc:sldMkLst>
          <pc:docMk/>
          <pc:sldMk cId="4241447036" sldId="429"/>
        </pc:sldMkLst>
      </pc:sldChg>
      <pc:sldChg chg="del">
        <pc:chgData name="Layla Scheli" userId="8e984409522794b7" providerId="LiveId" clId="{C45EEDBE-10D9-4F70-8299-FB87D090EDA1}" dt="2024-04-24T21:34:31.102" v="314" actId="47"/>
        <pc:sldMkLst>
          <pc:docMk/>
          <pc:sldMk cId="1682000688" sldId="430"/>
        </pc:sldMkLst>
      </pc:sldChg>
      <pc:sldChg chg="del">
        <pc:chgData name="Layla Scheli" userId="8e984409522794b7" providerId="LiveId" clId="{C45EEDBE-10D9-4F70-8299-FB87D090EDA1}" dt="2024-04-24T21:34:31.150" v="315" actId="47"/>
        <pc:sldMkLst>
          <pc:docMk/>
          <pc:sldMk cId="961901576" sldId="431"/>
        </pc:sldMkLst>
      </pc:sldChg>
      <pc:sldChg chg="del">
        <pc:chgData name="Layla Scheli" userId="8e984409522794b7" providerId="LiveId" clId="{C45EEDBE-10D9-4F70-8299-FB87D090EDA1}" dt="2024-04-24T21:34:31.800" v="316" actId="47"/>
        <pc:sldMkLst>
          <pc:docMk/>
          <pc:sldMk cId="3613595959" sldId="432"/>
        </pc:sldMkLst>
      </pc:sldChg>
      <pc:sldChg chg="del">
        <pc:chgData name="Layla Scheli" userId="8e984409522794b7" providerId="LiveId" clId="{C45EEDBE-10D9-4F70-8299-FB87D090EDA1}" dt="2024-04-24T21:34:32.306" v="317" actId="47"/>
        <pc:sldMkLst>
          <pc:docMk/>
          <pc:sldMk cId="3894974771" sldId="433"/>
        </pc:sldMkLst>
      </pc:sldChg>
      <pc:sldChg chg="del">
        <pc:chgData name="Layla Scheli" userId="8e984409522794b7" providerId="LiveId" clId="{C45EEDBE-10D9-4F70-8299-FB87D090EDA1}" dt="2024-04-24T21:34:32.354" v="319" actId="47"/>
        <pc:sldMkLst>
          <pc:docMk/>
          <pc:sldMk cId="204212748" sldId="434"/>
        </pc:sldMkLst>
      </pc:sldChg>
      <pc:sldChg chg="del">
        <pc:chgData name="Layla Scheli" userId="8e984409522794b7" providerId="LiveId" clId="{C45EEDBE-10D9-4F70-8299-FB87D090EDA1}" dt="2024-04-24T21:34:32.338" v="318" actId="47"/>
        <pc:sldMkLst>
          <pc:docMk/>
          <pc:sldMk cId="2666576594" sldId="435"/>
        </pc:sldMkLst>
      </pc:sldChg>
      <pc:sldChg chg="del">
        <pc:chgData name="Layla Scheli" userId="8e984409522794b7" providerId="LiveId" clId="{C45EEDBE-10D9-4F70-8299-FB87D090EDA1}" dt="2024-04-24T21:34:32.401" v="320" actId="47"/>
        <pc:sldMkLst>
          <pc:docMk/>
          <pc:sldMk cId="3882848180" sldId="436"/>
        </pc:sldMkLst>
      </pc:sldChg>
      <pc:sldChg chg="del">
        <pc:chgData name="Layla Scheli" userId="8e984409522794b7" providerId="LiveId" clId="{C45EEDBE-10D9-4F70-8299-FB87D090EDA1}" dt="2024-04-24T21:34:32.433" v="321" actId="47"/>
        <pc:sldMkLst>
          <pc:docMk/>
          <pc:sldMk cId="2250922567" sldId="437"/>
        </pc:sldMkLst>
      </pc:sldChg>
      <pc:sldChg chg="del">
        <pc:chgData name="Layla Scheli" userId="8e984409522794b7" providerId="LiveId" clId="{C45EEDBE-10D9-4F70-8299-FB87D090EDA1}" dt="2024-04-24T21:34:32.497" v="323" actId="47"/>
        <pc:sldMkLst>
          <pc:docMk/>
          <pc:sldMk cId="1594118091" sldId="438"/>
        </pc:sldMkLst>
      </pc:sldChg>
      <pc:sldChg chg="del">
        <pc:chgData name="Layla Scheli" userId="8e984409522794b7" providerId="LiveId" clId="{C45EEDBE-10D9-4F70-8299-FB87D090EDA1}" dt="2024-04-24T21:34:32.465" v="322" actId="47"/>
        <pc:sldMkLst>
          <pc:docMk/>
          <pc:sldMk cId="1818723328" sldId="439"/>
        </pc:sldMkLst>
      </pc:sldChg>
      <pc:sldChg chg="del">
        <pc:chgData name="Layla Scheli" userId="8e984409522794b7" providerId="LiveId" clId="{C45EEDBE-10D9-4F70-8299-FB87D090EDA1}" dt="2024-04-24T21:34:32.512" v="324" actId="47"/>
        <pc:sldMkLst>
          <pc:docMk/>
          <pc:sldMk cId="4205482338" sldId="440"/>
        </pc:sldMkLst>
      </pc:sldChg>
      <pc:sldChg chg="del">
        <pc:chgData name="Layla Scheli" userId="8e984409522794b7" providerId="LiveId" clId="{C45EEDBE-10D9-4F70-8299-FB87D090EDA1}" dt="2024-04-24T21:34:32.544" v="325" actId="47"/>
        <pc:sldMkLst>
          <pc:docMk/>
          <pc:sldMk cId="3988210163" sldId="441"/>
        </pc:sldMkLst>
      </pc:sldChg>
      <pc:sldChg chg="del">
        <pc:chgData name="Layla Scheli" userId="8e984409522794b7" providerId="LiveId" clId="{C45EEDBE-10D9-4F70-8299-FB87D090EDA1}" dt="2024-04-24T21:34:32.586" v="326" actId="47"/>
        <pc:sldMkLst>
          <pc:docMk/>
          <pc:sldMk cId="3172213629" sldId="442"/>
        </pc:sldMkLst>
      </pc:sldChg>
      <pc:sldChg chg="del">
        <pc:chgData name="Layla Scheli" userId="8e984409522794b7" providerId="LiveId" clId="{C45EEDBE-10D9-4F70-8299-FB87D090EDA1}" dt="2024-04-24T21:34:32.639" v="327" actId="47"/>
        <pc:sldMkLst>
          <pc:docMk/>
          <pc:sldMk cId="2858141081" sldId="443"/>
        </pc:sldMkLst>
      </pc:sldChg>
      <pc:sldChg chg="del">
        <pc:chgData name="Layla Scheli" userId="8e984409522794b7" providerId="LiveId" clId="{C45EEDBE-10D9-4F70-8299-FB87D090EDA1}" dt="2024-04-24T21:34:32.655" v="328" actId="47"/>
        <pc:sldMkLst>
          <pc:docMk/>
          <pc:sldMk cId="1418197585" sldId="444"/>
        </pc:sldMkLst>
      </pc:sldChg>
      <pc:sldChg chg="del">
        <pc:chgData name="Layla Scheli" userId="8e984409522794b7" providerId="LiveId" clId="{C45EEDBE-10D9-4F70-8299-FB87D090EDA1}" dt="2024-04-24T21:34:32.799" v="332" actId="47"/>
        <pc:sldMkLst>
          <pc:docMk/>
          <pc:sldMk cId="2117966702" sldId="445"/>
        </pc:sldMkLst>
      </pc:sldChg>
      <pc:sldChg chg="del">
        <pc:chgData name="Layla Scheli" userId="8e984409522794b7" providerId="LiveId" clId="{C45EEDBE-10D9-4F70-8299-FB87D090EDA1}" dt="2024-04-24T21:34:32.697" v="329" actId="47"/>
        <pc:sldMkLst>
          <pc:docMk/>
          <pc:sldMk cId="1894545320" sldId="446"/>
        </pc:sldMkLst>
      </pc:sldChg>
      <pc:sldChg chg="del">
        <pc:chgData name="Layla Scheli" userId="8e984409522794b7" providerId="LiveId" clId="{C45EEDBE-10D9-4F70-8299-FB87D090EDA1}" dt="2024-04-24T21:34:32.719" v="330" actId="47"/>
        <pc:sldMkLst>
          <pc:docMk/>
          <pc:sldMk cId="2471927322" sldId="447"/>
        </pc:sldMkLst>
      </pc:sldChg>
      <pc:sldChg chg="del">
        <pc:chgData name="Layla Scheli" userId="8e984409522794b7" providerId="LiveId" clId="{C45EEDBE-10D9-4F70-8299-FB87D090EDA1}" dt="2024-04-24T21:34:32.752" v="331" actId="47"/>
        <pc:sldMkLst>
          <pc:docMk/>
          <pc:sldMk cId="1679613192" sldId="448"/>
        </pc:sldMkLst>
      </pc:sldChg>
      <pc:sldChg chg="del">
        <pc:chgData name="Layla Scheli" userId="8e984409522794b7" providerId="LiveId" clId="{C45EEDBE-10D9-4F70-8299-FB87D090EDA1}" dt="2024-04-24T21:34:32.814" v="333" actId="47"/>
        <pc:sldMkLst>
          <pc:docMk/>
          <pc:sldMk cId="923906705" sldId="449"/>
        </pc:sldMkLst>
      </pc:sldChg>
      <pc:sldChg chg="del">
        <pc:chgData name="Layla Scheli" userId="8e984409522794b7" providerId="LiveId" clId="{C45EEDBE-10D9-4F70-8299-FB87D090EDA1}" dt="2024-04-24T21:34:32.856" v="334" actId="47"/>
        <pc:sldMkLst>
          <pc:docMk/>
          <pc:sldMk cId="315080234" sldId="450"/>
        </pc:sldMkLst>
      </pc:sldChg>
      <pc:sldChg chg="del">
        <pc:chgData name="Layla Scheli" userId="8e984409522794b7" providerId="LiveId" clId="{C45EEDBE-10D9-4F70-8299-FB87D090EDA1}" dt="2024-04-24T21:34:32.894" v="335" actId="47"/>
        <pc:sldMkLst>
          <pc:docMk/>
          <pc:sldMk cId="1774601613" sldId="451"/>
        </pc:sldMkLst>
      </pc:sldChg>
      <pc:sldChg chg="del">
        <pc:chgData name="Layla Scheli" userId="8e984409522794b7" providerId="LiveId" clId="{C45EEDBE-10D9-4F70-8299-FB87D090EDA1}" dt="2024-04-24T21:34:32.910" v="336" actId="47"/>
        <pc:sldMkLst>
          <pc:docMk/>
          <pc:sldMk cId="3957163155" sldId="452"/>
        </pc:sldMkLst>
      </pc:sldChg>
      <pc:sldChg chg="del">
        <pc:chgData name="Layla Scheli" userId="8e984409522794b7" providerId="LiveId" clId="{C45EEDBE-10D9-4F70-8299-FB87D090EDA1}" dt="2024-04-24T21:34:32.957" v="337" actId="47"/>
        <pc:sldMkLst>
          <pc:docMk/>
          <pc:sldMk cId="2635947242" sldId="453"/>
        </pc:sldMkLst>
      </pc:sldChg>
      <pc:sldChg chg="del">
        <pc:chgData name="Layla Scheli" userId="8e984409522794b7" providerId="LiveId" clId="{C45EEDBE-10D9-4F70-8299-FB87D090EDA1}" dt="2024-04-24T21:34:32.986" v="338" actId="47"/>
        <pc:sldMkLst>
          <pc:docMk/>
          <pc:sldMk cId="1141031322" sldId="454"/>
        </pc:sldMkLst>
      </pc:sldChg>
      <pc:sldChg chg="del">
        <pc:chgData name="Layla Scheli" userId="8e984409522794b7" providerId="LiveId" clId="{C45EEDBE-10D9-4F70-8299-FB87D090EDA1}" dt="2024-04-24T21:34:33.005" v="339" actId="47"/>
        <pc:sldMkLst>
          <pc:docMk/>
          <pc:sldMk cId="3234714042" sldId="455"/>
        </pc:sldMkLst>
      </pc:sldChg>
      <pc:sldChg chg="del">
        <pc:chgData name="Layla Scheli" userId="8e984409522794b7" providerId="LiveId" clId="{C45EEDBE-10D9-4F70-8299-FB87D090EDA1}" dt="2024-04-24T21:34:33.052" v="340" actId="47"/>
        <pc:sldMkLst>
          <pc:docMk/>
          <pc:sldMk cId="2311893471" sldId="456"/>
        </pc:sldMkLst>
      </pc:sldChg>
      <pc:sldChg chg="del">
        <pc:chgData name="Layla Scheli" userId="8e984409522794b7" providerId="LiveId" clId="{C45EEDBE-10D9-4F70-8299-FB87D090EDA1}" dt="2024-04-24T21:34:33.095" v="341" actId="47"/>
        <pc:sldMkLst>
          <pc:docMk/>
          <pc:sldMk cId="4276347298" sldId="457"/>
        </pc:sldMkLst>
      </pc:sldChg>
      <pc:sldChg chg="del">
        <pc:chgData name="Layla Scheli" userId="8e984409522794b7" providerId="LiveId" clId="{C45EEDBE-10D9-4F70-8299-FB87D090EDA1}" dt="2024-04-24T21:34:33.116" v="342" actId="47"/>
        <pc:sldMkLst>
          <pc:docMk/>
          <pc:sldMk cId="1662829399" sldId="458"/>
        </pc:sldMkLst>
      </pc:sldChg>
      <pc:sldChg chg="del">
        <pc:chgData name="Layla Scheli" userId="8e984409522794b7" providerId="LiveId" clId="{C45EEDBE-10D9-4F70-8299-FB87D090EDA1}" dt="2024-04-24T21:34:33.148" v="343" actId="47"/>
        <pc:sldMkLst>
          <pc:docMk/>
          <pc:sldMk cId="3037005358" sldId="459"/>
        </pc:sldMkLst>
      </pc:sldChg>
      <pc:sldChg chg="del">
        <pc:chgData name="Layla Scheli" userId="8e984409522794b7" providerId="LiveId" clId="{C45EEDBE-10D9-4F70-8299-FB87D090EDA1}" dt="2024-04-24T21:34:33.186" v="344" actId="47"/>
        <pc:sldMkLst>
          <pc:docMk/>
          <pc:sldMk cId="814184854" sldId="460"/>
        </pc:sldMkLst>
      </pc:sldChg>
      <pc:sldChg chg="del">
        <pc:chgData name="Layla Scheli" userId="8e984409522794b7" providerId="LiveId" clId="{C45EEDBE-10D9-4F70-8299-FB87D090EDA1}" dt="2024-04-24T21:34:33.211" v="345" actId="47"/>
        <pc:sldMkLst>
          <pc:docMk/>
          <pc:sldMk cId="3221164625" sldId="461"/>
        </pc:sldMkLst>
      </pc:sldChg>
      <pc:sldChg chg="del">
        <pc:chgData name="Layla Scheli" userId="8e984409522794b7" providerId="LiveId" clId="{C45EEDBE-10D9-4F70-8299-FB87D090EDA1}" dt="2024-04-24T21:34:33.253" v="346" actId="47"/>
        <pc:sldMkLst>
          <pc:docMk/>
          <pc:sldMk cId="3551240479" sldId="462"/>
        </pc:sldMkLst>
      </pc:sldChg>
      <pc:sldChg chg="del">
        <pc:chgData name="Layla Scheli" userId="8e984409522794b7" providerId="LiveId" clId="{C45EEDBE-10D9-4F70-8299-FB87D090EDA1}" dt="2024-04-24T21:34:33.291" v="347" actId="47"/>
        <pc:sldMkLst>
          <pc:docMk/>
          <pc:sldMk cId="1051963859" sldId="463"/>
        </pc:sldMkLst>
      </pc:sldChg>
      <pc:sldChg chg="del">
        <pc:chgData name="Layla Scheli" userId="8e984409522794b7" providerId="LiveId" clId="{C45EEDBE-10D9-4F70-8299-FB87D090EDA1}" dt="2024-04-24T21:34:33.307" v="348" actId="47"/>
        <pc:sldMkLst>
          <pc:docMk/>
          <pc:sldMk cId="1117919567" sldId="464"/>
        </pc:sldMkLst>
      </pc:sldChg>
      <pc:sldChg chg="del">
        <pc:chgData name="Layla Scheli" userId="8e984409522794b7" providerId="LiveId" clId="{C45EEDBE-10D9-4F70-8299-FB87D090EDA1}" dt="2024-04-24T21:34:33.348" v="349" actId="47"/>
        <pc:sldMkLst>
          <pc:docMk/>
          <pc:sldMk cId="202712760" sldId="465"/>
        </pc:sldMkLst>
      </pc:sldChg>
      <pc:sldChg chg="del">
        <pc:chgData name="Layla Scheli" userId="8e984409522794b7" providerId="LiveId" clId="{C45EEDBE-10D9-4F70-8299-FB87D090EDA1}" dt="2024-04-24T21:34:33.370" v="350" actId="47"/>
        <pc:sldMkLst>
          <pc:docMk/>
          <pc:sldMk cId="1494030555" sldId="466"/>
        </pc:sldMkLst>
      </pc:sldChg>
      <pc:sldChg chg="del">
        <pc:chgData name="Layla Scheli" userId="8e984409522794b7" providerId="LiveId" clId="{C45EEDBE-10D9-4F70-8299-FB87D090EDA1}" dt="2024-04-24T21:34:33.497" v="353" actId="47"/>
        <pc:sldMkLst>
          <pc:docMk/>
          <pc:sldMk cId="2112372432" sldId="467"/>
        </pc:sldMkLst>
      </pc:sldChg>
      <pc:sldChg chg="del">
        <pc:chgData name="Layla Scheli" userId="8e984409522794b7" providerId="LiveId" clId="{C45EEDBE-10D9-4F70-8299-FB87D090EDA1}" dt="2024-04-24T21:34:33.401" v="351" actId="47"/>
        <pc:sldMkLst>
          <pc:docMk/>
          <pc:sldMk cId="2481554190" sldId="468"/>
        </pc:sldMkLst>
      </pc:sldChg>
      <pc:sldChg chg="del">
        <pc:chgData name="Layla Scheli" userId="8e984409522794b7" providerId="LiveId" clId="{C45EEDBE-10D9-4F70-8299-FB87D090EDA1}" dt="2024-04-24T21:34:33.450" v="352" actId="47"/>
        <pc:sldMkLst>
          <pc:docMk/>
          <pc:sldMk cId="2153484453" sldId="469"/>
        </pc:sldMkLst>
      </pc:sldChg>
      <pc:sldChg chg="del">
        <pc:chgData name="Layla Scheli" userId="8e984409522794b7" providerId="LiveId" clId="{C45EEDBE-10D9-4F70-8299-FB87D090EDA1}" dt="2024-04-24T21:34:33.512" v="354" actId="47"/>
        <pc:sldMkLst>
          <pc:docMk/>
          <pc:sldMk cId="2232473142" sldId="470"/>
        </pc:sldMkLst>
      </pc:sldChg>
      <pc:sldChg chg="del">
        <pc:chgData name="Layla Scheli" userId="8e984409522794b7" providerId="LiveId" clId="{C45EEDBE-10D9-4F70-8299-FB87D090EDA1}" dt="2024-04-24T21:34:33.560" v="355" actId="47"/>
        <pc:sldMkLst>
          <pc:docMk/>
          <pc:sldMk cId="3975180784" sldId="471"/>
        </pc:sldMkLst>
      </pc:sldChg>
      <pc:sldChg chg="del">
        <pc:chgData name="Layla Scheli" userId="8e984409522794b7" providerId="LiveId" clId="{C45EEDBE-10D9-4F70-8299-FB87D090EDA1}" dt="2024-04-24T21:34:33.586" v="356" actId="47"/>
        <pc:sldMkLst>
          <pc:docMk/>
          <pc:sldMk cId="3303362313" sldId="472"/>
        </pc:sldMkLst>
      </pc:sldChg>
      <pc:sldChg chg="del">
        <pc:chgData name="Layla Scheli" userId="8e984409522794b7" providerId="LiveId" clId="{C45EEDBE-10D9-4F70-8299-FB87D090EDA1}" dt="2024-04-24T21:34:33.608" v="357" actId="47"/>
        <pc:sldMkLst>
          <pc:docMk/>
          <pc:sldMk cId="3021815914" sldId="473"/>
        </pc:sldMkLst>
      </pc:sldChg>
      <pc:sldChg chg="del">
        <pc:chgData name="Layla Scheli" userId="8e984409522794b7" providerId="LiveId" clId="{C45EEDBE-10D9-4F70-8299-FB87D090EDA1}" dt="2024-04-24T21:34:33.650" v="358" actId="47"/>
        <pc:sldMkLst>
          <pc:docMk/>
          <pc:sldMk cId="1894989555" sldId="474"/>
        </pc:sldMkLst>
      </pc:sldChg>
      <pc:sldChg chg="del">
        <pc:chgData name="Layla Scheli" userId="8e984409522794b7" providerId="LiveId" clId="{C45EEDBE-10D9-4F70-8299-FB87D090EDA1}" dt="2024-04-24T21:34:33.688" v="359" actId="47"/>
        <pc:sldMkLst>
          <pc:docMk/>
          <pc:sldMk cId="2072686758" sldId="475"/>
        </pc:sldMkLst>
      </pc:sldChg>
      <pc:sldChg chg="del">
        <pc:chgData name="Layla Scheli" userId="8e984409522794b7" providerId="LiveId" clId="{C45EEDBE-10D9-4F70-8299-FB87D090EDA1}" dt="2024-04-24T21:34:33.814" v="363" actId="47"/>
        <pc:sldMkLst>
          <pc:docMk/>
          <pc:sldMk cId="613609972" sldId="476"/>
        </pc:sldMkLst>
      </pc:sldChg>
      <pc:sldChg chg="del">
        <pc:chgData name="Layla Scheli" userId="8e984409522794b7" providerId="LiveId" clId="{C45EEDBE-10D9-4F70-8299-FB87D090EDA1}" dt="2024-04-24T21:34:33.704" v="360" actId="47"/>
        <pc:sldMkLst>
          <pc:docMk/>
          <pc:sldMk cId="1214805880" sldId="477"/>
        </pc:sldMkLst>
      </pc:sldChg>
      <pc:sldChg chg="del">
        <pc:chgData name="Layla Scheli" userId="8e984409522794b7" providerId="LiveId" clId="{C45EEDBE-10D9-4F70-8299-FB87D090EDA1}" dt="2024-04-24T21:34:33.746" v="361" actId="47"/>
        <pc:sldMkLst>
          <pc:docMk/>
          <pc:sldMk cId="295650491" sldId="478"/>
        </pc:sldMkLst>
      </pc:sldChg>
      <pc:sldChg chg="del">
        <pc:chgData name="Layla Scheli" userId="8e984409522794b7" providerId="LiveId" clId="{C45EEDBE-10D9-4F70-8299-FB87D090EDA1}" dt="2024-04-24T21:34:33.767" v="362" actId="47"/>
        <pc:sldMkLst>
          <pc:docMk/>
          <pc:sldMk cId="3854094223" sldId="479"/>
        </pc:sldMkLst>
      </pc:sldChg>
      <pc:sldChg chg="del">
        <pc:chgData name="Layla Scheli" userId="8e984409522794b7" providerId="LiveId" clId="{C45EEDBE-10D9-4F70-8299-FB87D090EDA1}" dt="2024-04-24T21:34:33.846" v="364" actId="47"/>
        <pc:sldMkLst>
          <pc:docMk/>
          <pc:sldMk cId="3391868605" sldId="480"/>
        </pc:sldMkLst>
      </pc:sldChg>
      <pc:sldChg chg="del">
        <pc:chgData name="Layla Scheli" userId="8e984409522794b7" providerId="LiveId" clId="{C45EEDBE-10D9-4F70-8299-FB87D090EDA1}" dt="2024-04-24T21:34:33.862" v="365" actId="47"/>
        <pc:sldMkLst>
          <pc:docMk/>
          <pc:sldMk cId="1418570351" sldId="481"/>
        </pc:sldMkLst>
      </pc:sldChg>
      <pc:sldChg chg="del">
        <pc:chgData name="Layla Scheli" userId="8e984409522794b7" providerId="LiveId" clId="{C45EEDBE-10D9-4F70-8299-FB87D090EDA1}" dt="2024-04-24T21:34:33.910" v="366" actId="47"/>
        <pc:sldMkLst>
          <pc:docMk/>
          <pc:sldMk cId="3472778320" sldId="482"/>
        </pc:sldMkLst>
      </pc:sldChg>
      <pc:sldChg chg="del">
        <pc:chgData name="Layla Scheli" userId="8e984409522794b7" providerId="LiveId" clId="{C45EEDBE-10D9-4F70-8299-FB87D090EDA1}" dt="2024-04-24T21:34:33.958" v="367" actId="47"/>
        <pc:sldMkLst>
          <pc:docMk/>
          <pc:sldMk cId="3165963150" sldId="483"/>
        </pc:sldMkLst>
      </pc:sldChg>
      <pc:sldChg chg="del">
        <pc:chgData name="Layla Scheli" userId="8e984409522794b7" providerId="LiveId" clId="{C45EEDBE-10D9-4F70-8299-FB87D090EDA1}" dt="2024-04-24T21:34:33.987" v="368" actId="47"/>
        <pc:sldMkLst>
          <pc:docMk/>
          <pc:sldMk cId="2605067642" sldId="484"/>
        </pc:sldMkLst>
      </pc:sldChg>
      <pc:sldChg chg="del">
        <pc:chgData name="Layla Scheli" userId="8e984409522794b7" providerId="LiveId" clId="{C45EEDBE-10D9-4F70-8299-FB87D090EDA1}" dt="2024-04-24T21:34:34.005" v="369" actId="47"/>
        <pc:sldMkLst>
          <pc:docMk/>
          <pc:sldMk cId="971289397" sldId="485"/>
        </pc:sldMkLst>
      </pc:sldChg>
      <pc:sldChg chg="del">
        <pc:chgData name="Layla Scheli" userId="8e984409522794b7" providerId="LiveId" clId="{C45EEDBE-10D9-4F70-8299-FB87D090EDA1}" dt="2024-04-24T21:34:34.053" v="370" actId="47"/>
        <pc:sldMkLst>
          <pc:docMk/>
          <pc:sldMk cId="1412075971" sldId="486"/>
        </pc:sldMkLst>
      </pc:sldChg>
      <pc:sldChg chg="del">
        <pc:chgData name="Layla Scheli" userId="8e984409522794b7" providerId="LiveId" clId="{C45EEDBE-10D9-4F70-8299-FB87D090EDA1}" dt="2024-04-24T21:34:34.355" v="371" actId="47"/>
        <pc:sldMkLst>
          <pc:docMk/>
          <pc:sldMk cId="2214287010" sldId="487"/>
        </pc:sldMkLst>
      </pc:sldChg>
      <pc:sldChg chg="del">
        <pc:chgData name="Layla Scheli" userId="8e984409522794b7" providerId="LiveId" clId="{C45EEDBE-10D9-4F70-8299-FB87D090EDA1}" dt="2024-04-24T21:34:35.841" v="375" actId="47"/>
        <pc:sldMkLst>
          <pc:docMk/>
          <pc:sldMk cId="2145305600" sldId="488"/>
        </pc:sldMkLst>
      </pc:sldChg>
      <pc:sldChg chg="del">
        <pc:chgData name="Layla Scheli" userId="8e984409522794b7" providerId="LiveId" clId="{C45EEDBE-10D9-4F70-8299-FB87D090EDA1}" dt="2024-04-24T21:34:34.719" v="372" actId="47"/>
        <pc:sldMkLst>
          <pc:docMk/>
          <pc:sldMk cId="950782918" sldId="489"/>
        </pc:sldMkLst>
      </pc:sldChg>
      <pc:sldChg chg="del">
        <pc:chgData name="Layla Scheli" userId="8e984409522794b7" providerId="LiveId" clId="{C45EEDBE-10D9-4F70-8299-FB87D090EDA1}" dt="2024-04-24T21:34:35.093" v="373" actId="47"/>
        <pc:sldMkLst>
          <pc:docMk/>
          <pc:sldMk cId="1064445727" sldId="490"/>
        </pc:sldMkLst>
      </pc:sldChg>
      <pc:sldChg chg="del">
        <pc:chgData name="Layla Scheli" userId="8e984409522794b7" providerId="LiveId" clId="{C45EEDBE-10D9-4F70-8299-FB87D090EDA1}" dt="2024-04-24T21:34:35.462" v="374" actId="47"/>
        <pc:sldMkLst>
          <pc:docMk/>
          <pc:sldMk cId="2442467578" sldId="491"/>
        </pc:sldMkLst>
      </pc:sldChg>
      <pc:sldChg chg="del">
        <pc:chgData name="Layla Scheli" userId="8e984409522794b7" providerId="LiveId" clId="{C45EEDBE-10D9-4F70-8299-FB87D090EDA1}" dt="2024-04-24T21:34:36.223" v="376" actId="47"/>
        <pc:sldMkLst>
          <pc:docMk/>
          <pc:sldMk cId="2193148229" sldId="492"/>
        </pc:sldMkLst>
      </pc:sldChg>
      <pc:sldChg chg="del">
        <pc:chgData name="Layla Scheli" userId="8e984409522794b7" providerId="LiveId" clId="{C45EEDBE-10D9-4F70-8299-FB87D090EDA1}" dt="2024-04-24T21:34:36.506" v="377" actId="47"/>
        <pc:sldMkLst>
          <pc:docMk/>
          <pc:sldMk cId="1506661427" sldId="493"/>
        </pc:sldMkLst>
      </pc:sldChg>
      <pc:sldChg chg="del">
        <pc:chgData name="Layla Scheli" userId="8e984409522794b7" providerId="LiveId" clId="{C45EEDBE-10D9-4F70-8299-FB87D090EDA1}" dt="2024-04-24T21:34:36.855" v="378" actId="47"/>
        <pc:sldMkLst>
          <pc:docMk/>
          <pc:sldMk cId="987264747" sldId="494"/>
        </pc:sldMkLst>
      </pc:sldChg>
      <pc:sldChg chg="del">
        <pc:chgData name="Layla Scheli" userId="8e984409522794b7" providerId="LiveId" clId="{C45EEDBE-10D9-4F70-8299-FB87D090EDA1}" dt="2024-04-24T21:34:37.566" v="379" actId="47"/>
        <pc:sldMkLst>
          <pc:docMk/>
          <pc:sldMk cId="1310992111" sldId="495"/>
        </pc:sldMkLst>
      </pc:sldChg>
      <pc:sldChg chg="modSp add mod">
        <pc:chgData name="Layla Scheli" userId="8e984409522794b7" providerId="LiveId" clId="{C45EEDBE-10D9-4F70-8299-FB87D090EDA1}" dt="2024-04-24T13:13:37.266" v="141" actId="1076"/>
        <pc:sldMkLst>
          <pc:docMk/>
          <pc:sldMk cId="4042357007" sldId="496"/>
        </pc:sldMkLst>
        <pc:spChg chg="mod">
          <ac:chgData name="Layla Scheli" userId="8e984409522794b7" providerId="LiveId" clId="{C45EEDBE-10D9-4F70-8299-FB87D090EDA1}" dt="2024-04-24T13:13:37.266" v="141" actId="1076"/>
          <ac:spMkLst>
            <pc:docMk/>
            <pc:sldMk cId="4042357007" sldId="496"/>
            <ac:spMk id="11" creationId="{79D4F5CF-BB1D-5FD8-A0B4-4C79D15FCBB0}"/>
          </ac:spMkLst>
        </pc:spChg>
      </pc:sldChg>
      <pc:sldChg chg="modSp add mod">
        <pc:chgData name="Layla Scheli" userId="8e984409522794b7" providerId="LiveId" clId="{C45EEDBE-10D9-4F70-8299-FB87D090EDA1}" dt="2024-04-24T18:51:36.384" v="164" actId="20577"/>
        <pc:sldMkLst>
          <pc:docMk/>
          <pc:sldMk cId="10759634" sldId="497"/>
        </pc:sldMkLst>
        <pc:spChg chg="mod">
          <ac:chgData name="Layla Scheli" userId="8e984409522794b7" providerId="LiveId" clId="{C45EEDBE-10D9-4F70-8299-FB87D090EDA1}" dt="2024-04-24T18:48:40.256" v="146" actId="108"/>
          <ac:spMkLst>
            <pc:docMk/>
            <pc:sldMk cId="10759634" sldId="497"/>
            <ac:spMk id="2" creationId="{7082609E-C49F-ACD4-0CB4-207843C36410}"/>
          </ac:spMkLst>
        </pc:spChg>
        <pc:spChg chg="mod">
          <ac:chgData name="Layla Scheli" userId="8e984409522794b7" providerId="LiveId" clId="{C45EEDBE-10D9-4F70-8299-FB87D090EDA1}" dt="2024-04-24T18:51:36.384" v="164" actId="20577"/>
          <ac:spMkLst>
            <pc:docMk/>
            <pc:sldMk cId="10759634" sldId="497"/>
            <ac:spMk id="11" creationId="{79D4F5CF-BB1D-5FD8-A0B4-4C79D15FCBB0}"/>
          </ac:spMkLst>
        </pc:spChg>
      </pc:sldChg>
      <pc:sldChg chg="modSp add mod">
        <pc:chgData name="Layla Scheli" userId="8e984409522794b7" providerId="LiveId" clId="{C45EEDBE-10D9-4F70-8299-FB87D090EDA1}" dt="2024-04-24T18:52:19.906" v="185" actId="14100"/>
        <pc:sldMkLst>
          <pc:docMk/>
          <pc:sldMk cId="4141309638" sldId="498"/>
        </pc:sldMkLst>
        <pc:spChg chg="mod">
          <ac:chgData name="Layla Scheli" userId="8e984409522794b7" providerId="LiveId" clId="{C45EEDBE-10D9-4F70-8299-FB87D090EDA1}" dt="2024-04-24T18:52:19.906" v="185" actId="14100"/>
          <ac:spMkLst>
            <pc:docMk/>
            <pc:sldMk cId="4141309638" sldId="498"/>
            <ac:spMk id="11" creationId="{79D4F5CF-BB1D-5FD8-A0B4-4C79D15FCBB0}"/>
          </ac:spMkLst>
        </pc:spChg>
      </pc:sldChg>
      <pc:sldChg chg="modSp add mod">
        <pc:chgData name="Layla Scheli" userId="8e984409522794b7" providerId="LiveId" clId="{C45EEDBE-10D9-4F70-8299-FB87D090EDA1}" dt="2024-04-24T18:52:29.295" v="186" actId="20577"/>
        <pc:sldMkLst>
          <pc:docMk/>
          <pc:sldMk cId="3459344896" sldId="499"/>
        </pc:sldMkLst>
        <pc:spChg chg="mod">
          <ac:chgData name="Layla Scheli" userId="8e984409522794b7" providerId="LiveId" clId="{C45EEDBE-10D9-4F70-8299-FB87D090EDA1}" dt="2024-04-24T18:52:29.295" v="186" actId="20577"/>
          <ac:spMkLst>
            <pc:docMk/>
            <pc:sldMk cId="3459344896" sldId="499"/>
            <ac:spMk id="11" creationId="{79D4F5CF-BB1D-5FD8-A0B4-4C79D15FCBB0}"/>
          </ac:spMkLst>
        </pc:spChg>
      </pc:sldChg>
      <pc:sldChg chg="modSp add mod">
        <pc:chgData name="Layla Scheli" userId="8e984409522794b7" providerId="LiveId" clId="{C45EEDBE-10D9-4F70-8299-FB87D090EDA1}" dt="2024-04-24T18:53:42.295" v="198" actId="20577"/>
        <pc:sldMkLst>
          <pc:docMk/>
          <pc:sldMk cId="3920988912" sldId="500"/>
        </pc:sldMkLst>
        <pc:spChg chg="mod">
          <ac:chgData name="Layla Scheli" userId="8e984409522794b7" providerId="LiveId" clId="{C45EEDBE-10D9-4F70-8299-FB87D090EDA1}" dt="2024-04-24T18:53:11.381" v="192" actId="108"/>
          <ac:spMkLst>
            <pc:docMk/>
            <pc:sldMk cId="3920988912" sldId="500"/>
            <ac:spMk id="2" creationId="{7082609E-C49F-ACD4-0CB4-207843C36410}"/>
          </ac:spMkLst>
        </pc:spChg>
        <pc:spChg chg="mod">
          <ac:chgData name="Layla Scheli" userId="8e984409522794b7" providerId="LiveId" clId="{C45EEDBE-10D9-4F70-8299-FB87D090EDA1}" dt="2024-04-24T18:53:42.295" v="198" actId="20577"/>
          <ac:spMkLst>
            <pc:docMk/>
            <pc:sldMk cId="3920988912" sldId="500"/>
            <ac:spMk id="11" creationId="{79D4F5CF-BB1D-5FD8-A0B4-4C79D15FCBB0}"/>
          </ac:spMkLst>
        </pc:spChg>
      </pc:sldChg>
      <pc:sldChg chg="modSp add mod">
        <pc:chgData name="Layla Scheli" userId="8e984409522794b7" providerId="LiveId" clId="{C45EEDBE-10D9-4F70-8299-FB87D090EDA1}" dt="2024-04-24T18:53:48.317" v="199" actId="20577"/>
        <pc:sldMkLst>
          <pc:docMk/>
          <pc:sldMk cId="2422330878" sldId="501"/>
        </pc:sldMkLst>
        <pc:spChg chg="mod">
          <ac:chgData name="Layla Scheli" userId="8e984409522794b7" providerId="LiveId" clId="{C45EEDBE-10D9-4F70-8299-FB87D090EDA1}" dt="2024-04-24T18:53:48.317" v="199" actId="20577"/>
          <ac:spMkLst>
            <pc:docMk/>
            <pc:sldMk cId="2422330878" sldId="501"/>
            <ac:spMk id="11" creationId="{79D4F5CF-BB1D-5FD8-A0B4-4C79D15FCBB0}"/>
          </ac:spMkLst>
        </pc:spChg>
      </pc:sldChg>
      <pc:sldChg chg="modSp add mod">
        <pc:chgData name="Layla Scheli" userId="8e984409522794b7" providerId="LiveId" clId="{C45EEDBE-10D9-4F70-8299-FB87D090EDA1}" dt="2024-04-24T18:55:24.187" v="216" actId="20577"/>
        <pc:sldMkLst>
          <pc:docMk/>
          <pc:sldMk cId="1153319424" sldId="502"/>
        </pc:sldMkLst>
        <pc:spChg chg="mod">
          <ac:chgData name="Layla Scheli" userId="8e984409522794b7" providerId="LiveId" clId="{C45EEDBE-10D9-4F70-8299-FB87D090EDA1}" dt="2024-04-24T18:54:05.871" v="202" actId="108"/>
          <ac:spMkLst>
            <pc:docMk/>
            <pc:sldMk cId="1153319424" sldId="502"/>
            <ac:spMk id="2" creationId="{7082609E-C49F-ACD4-0CB4-207843C36410}"/>
          </ac:spMkLst>
        </pc:spChg>
        <pc:spChg chg="mod">
          <ac:chgData name="Layla Scheli" userId="8e984409522794b7" providerId="LiveId" clId="{C45EEDBE-10D9-4F70-8299-FB87D090EDA1}" dt="2024-04-24T18:55:24.187" v="216" actId="20577"/>
          <ac:spMkLst>
            <pc:docMk/>
            <pc:sldMk cId="1153319424" sldId="502"/>
            <ac:spMk id="11" creationId="{79D4F5CF-BB1D-5FD8-A0B4-4C79D15FCBB0}"/>
          </ac:spMkLst>
        </pc:spChg>
      </pc:sldChg>
      <pc:sldChg chg="add del">
        <pc:chgData name="Layla Scheli" userId="8e984409522794b7" providerId="LiveId" clId="{C45EEDBE-10D9-4F70-8299-FB87D090EDA1}" dt="2024-04-24T18:55:01.401" v="207" actId="2890"/>
        <pc:sldMkLst>
          <pc:docMk/>
          <pc:sldMk cId="3916386448" sldId="503"/>
        </pc:sldMkLst>
      </pc:sldChg>
      <pc:sldChg chg="modSp add mod">
        <pc:chgData name="Layla Scheli" userId="8e984409522794b7" providerId="LiveId" clId="{C45EEDBE-10D9-4F70-8299-FB87D090EDA1}" dt="2024-04-24T18:56:20.319" v="241" actId="20577"/>
        <pc:sldMkLst>
          <pc:docMk/>
          <pc:sldMk cId="4135928772" sldId="503"/>
        </pc:sldMkLst>
        <pc:spChg chg="mod">
          <ac:chgData name="Layla Scheli" userId="8e984409522794b7" providerId="LiveId" clId="{C45EEDBE-10D9-4F70-8299-FB87D090EDA1}" dt="2024-04-24T18:56:20.319" v="241" actId="20577"/>
          <ac:spMkLst>
            <pc:docMk/>
            <pc:sldMk cId="4135928772" sldId="503"/>
            <ac:spMk id="11" creationId="{79D4F5CF-BB1D-5FD8-A0B4-4C79D15FCBB0}"/>
          </ac:spMkLst>
        </pc:spChg>
      </pc:sldChg>
      <pc:sldChg chg="modSp add mod">
        <pc:chgData name="Layla Scheli" userId="8e984409522794b7" providerId="LiveId" clId="{C45EEDBE-10D9-4F70-8299-FB87D090EDA1}" dt="2024-04-24T18:56:27.962" v="243" actId="20577"/>
        <pc:sldMkLst>
          <pc:docMk/>
          <pc:sldMk cId="3965454273" sldId="504"/>
        </pc:sldMkLst>
        <pc:spChg chg="mod">
          <ac:chgData name="Layla Scheli" userId="8e984409522794b7" providerId="LiveId" clId="{C45EEDBE-10D9-4F70-8299-FB87D090EDA1}" dt="2024-04-24T18:56:27.962" v="243" actId="20577"/>
          <ac:spMkLst>
            <pc:docMk/>
            <pc:sldMk cId="3965454273" sldId="504"/>
            <ac:spMk id="11" creationId="{79D4F5CF-BB1D-5FD8-A0B4-4C79D15FCBB0}"/>
          </ac:spMkLst>
        </pc:spChg>
      </pc:sldChg>
      <pc:sldMasterChg chg="delSldLayout">
        <pc:chgData name="Layla Scheli" userId="8e984409522794b7" providerId="LiveId" clId="{C45EEDBE-10D9-4F70-8299-FB87D090EDA1}" dt="2024-04-24T21:34:33.767" v="362" actId="47"/>
        <pc:sldMasterMkLst>
          <pc:docMk/>
          <pc:sldMasterMk cId="0" sldId="2147483663"/>
        </pc:sldMasterMkLst>
        <pc:sldLayoutChg chg="del">
          <pc:chgData name="Layla Scheli" userId="8e984409522794b7" providerId="LiveId" clId="{C45EEDBE-10D9-4F70-8299-FB87D090EDA1}" dt="2024-04-24T21:34:33.746" v="361" actId="47"/>
          <pc:sldLayoutMkLst>
            <pc:docMk/>
            <pc:sldMasterMk cId="0" sldId="2147483663"/>
            <pc:sldLayoutMk cId="595704940" sldId="2147483668"/>
          </pc:sldLayoutMkLst>
        </pc:sldLayoutChg>
        <pc:sldLayoutChg chg="del">
          <pc:chgData name="Layla Scheli" userId="8e984409522794b7" providerId="LiveId" clId="{C45EEDBE-10D9-4F70-8299-FB87D090EDA1}" dt="2024-04-24T21:34:33.767" v="362" actId="47"/>
          <pc:sldLayoutMkLst>
            <pc:docMk/>
            <pc:sldMasterMk cId="0" sldId="2147483663"/>
            <pc:sldLayoutMk cId="2015143041"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410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5927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1841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0134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86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78c2b05c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78c2b05c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78c2b05c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78c2b05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78c2b05c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78c2b05c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478c2b05c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478c2b05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44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95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488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18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83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625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8525" y="1908550"/>
            <a:ext cx="6096000" cy="8655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2" name="Google Shape;12;p2"/>
          <p:cNvSpPr txBox="1">
            <a:spLocks noGrp="1"/>
          </p:cNvSpPr>
          <p:nvPr>
            <p:ph type="ctrTitle" idx="2"/>
          </p:nvPr>
        </p:nvSpPr>
        <p:spPr>
          <a:xfrm>
            <a:off x="1018525" y="2713175"/>
            <a:ext cx="69078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3" name="Google Shape;13;p2"/>
          <p:cNvSpPr/>
          <p:nvPr/>
        </p:nvSpPr>
        <p:spPr>
          <a:xfrm>
            <a:off x="1110475" y="3210575"/>
            <a:ext cx="2244000" cy="291000"/>
          </a:xfrm>
          <a:prstGeom prst="roundRect">
            <a:avLst>
              <a:gd name="adj" fmla="val 50000"/>
            </a:avLst>
          </a:prstGeom>
          <a:solidFill>
            <a:srgbClr val="262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idx="3"/>
          </p:nvPr>
        </p:nvSpPr>
        <p:spPr>
          <a:xfrm>
            <a:off x="1170925" y="3185692"/>
            <a:ext cx="20991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6ADFD-124A-4DD2-AEC2-363F84DBAB62}" type="datetimeFigureOut">
              <a:rPr lang="es-PE" smtClean="0"/>
              <a:t>26/04/2024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FE149D1-B107-43FB-AF62-0EC23BBC3C67}" type="slidenum">
              <a:rPr lang="es-PE" smtClean="0"/>
              <a:t>‹Nº›</a:t>
            </a:fld>
            <a:endParaRPr lang="es-PE"/>
          </a:p>
        </p:txBody>
      </p:sp>
    </p:spTree>
    <p:extLst>
      <p:ext uri="{BB962C8B-B14F-4D97-AF65-F5344CB8AC3E}">
        <p14:creationId xmlns:p14="http://schemas.microsoft.com/office/powerpoint/2010/main" val="69683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2024" y="83708"/>
            <a:ext cx="8399951" cy="8178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545464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rgbClr val="878787"/>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382908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60233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Imagenes">
  <p:cSld name="3 Imagenes">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6" name="Google Shape;36;p9"/>
          <p:cNvSpPr txBox="1">
            <a:spLocks noGrp="1"/>
          </p:cNvSpPr>
          <p:nvPr>
            <p:ph type="title"/>
          </p:nvPr>
        </p:nvSpPr>
        <p:spPr>
          <a:xfrm>
            <a:off x="311700" y="974375"/>
            <a:ext cx="3716700" cy="1256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403658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o"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a:spLocks noGrp="1"/>
          </p:cNvSpPr>
          <p:nvPr>
            <p:ph type="subTitle" idx="1"/>
          </p:nvPr>
        </p:nvSpPr>
        <p:spPr>
          <a:xfrm>
            <a:off x="791775" y="1200275"/>
            <a:ext cx="4170900" cy="4977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6" name="Google Shape;26;p6" descr="Texto+Imagen 2.png"/>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Imagenes + Codigo">
  <p:cSld name="ONE_COLUMN_TEXT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SECTION_TITLE_AND_DESCRIPTION">
    <p:bg>
      <p:bgPr>
        <a:solidFill>
          <a:srgbClr val="1BBC9B"/>
        </a:solidFill>
        <a:effectLst/>
      </p:bgPr>
    </p:bg>
    <p:spTree>
      <p:nvGrpSpPr>
        <p:cNvPr id="1" name="Shape 42"/>
        <p:cNvGrpSpPr/>
        <p:nvPr/>
      </p:nvGrpSpPr>
      <p:grpSpPr>
        <a:xfrm>
          <a:off x="0" y="0"/>
          <a:ext cx="0" cy="0"/>
          <a:chOff x="0" y="0"/>
          <a:chExt cx="0" cy="0"/>
        </a:xfrm>
      </p:grpSpPr>
      <p:sp>
        <p:nvSpPr>
          <p:cNvPr id="43" name="Google Shape;4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44" name="Google Shape;44;p12"/>
          <p:cNvSpPr txBox="1">
            <a:spLocks noGrp="1"/>
          </p:cNvSpPr>
          <p:nvPr>
            <p:ph type="title"/>
          </p:nvPr>
        </p:nvSpPr>
        <p:spPr>
          <a:xfrm>
            <a:off x="311700" y="1250075"/>
            <a:ext cx="3701400" cy="2764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algn="ctr" rtl="0">
              <a:spcBef>
                <a:spcPts val="0"/>
              </a:spcBef>
              <a:spcAft>
                <a:spcPts val="0"/>
              </a:spcAft>
              <a:buSzPts val="3200"/>
              <a:buFont typeface="Poppins"/>
              <a:buNone/>
              <a:defRPr sz="3200">
                <a:latin typeface="Poppins"/>
                <a:ea typeface="Poppins"/>
                <a:cs typeface="Poppins"/>
                <a:sym typeface="Poppins"/>
              </a:defRPr>
            </a:lvl2pPr>
            <a:lvl3pPr lvl="2" algn="ctr" rtl="0">
              <a:spcBef>
                <a:spcPts val="0"/>
              </a:spcBef>
              <a:spcAft>
                <a:spcPts val="0"/>
              </a:spcAft>
              <a:buSzPts val="3200"/>
              <a:buFont typeface="Poppins"/>
              <a:buNone/>
              <a:defRPr sz="3200">
                <a:latin typeface="Poppins"/>
                <a:ea typeface="Poppins"/>
                <a:cs typeface="Poppins"/>
                <a:sym typeface="Poppins"/>
              </a:defRPr>
            </a:lvl3pPr>
            <a:lvl4pPr lvl="3" algn="ctr" rtl="0">
              <a:spcBef>
                <a:spcPts val="0"/>
              </a:spcBef>
              <a:spcAft>
                <a:spcPts val="0"/>
              </a:spcAft>
              <a:buSzPts val="3200"/>
              <a:buFont typeface="Poppins"/>
              <a:buNone/>
              <a:defRPr sz="3200">
                <a:latin typeface="Poppins"/>
                <a:ea typeface="Poppins"/>
                <a:cs typeface="Poppins"/>
                <a:sym typeface="Poppins"/>
              </a:defRPr>
            </a:lvl4pPr>
            <a:lvl5pPr lvl="4" algn="ctr" rtl="0">
              <a:spcBef>
                <a:spcPts val="0"/>
              </a:spcBef>
              <a:spcAft>
                <a:spcPts val="0"/>
              </a:spcAft>
              <a:buSzPts val="3200"/>
              <a:buFont typeface="Poppins"/>
              <a:buNone/>
              <a:defRPr sz="3200">
                <a:latin typeface="Poppins"/>
                <a:ea typeface="Poppins"/>
                <a:cs typeface="Poppins"/>
                <a:sym typeface="Poppins"/>
              </a:defRPr>
            </a:lvl5pPr>
            <a:lvl6pPr lvl="5" algn="ctr" rtl="0">
              <a:spcBef>
                <a:spcPts val="0"/>
              </a:spcBef>
              <a:spcAft>
                <a:spcPts val="0"/>
              </a:spcAft>
              <a:buSzPts val="3200"/>
              <a:buFont typeface="Poppins"/>
              <a:buNone/>
              <a:defRPr sz="3200">
                <a:latin typeface="Poppins"/>
                <a:ea typeface="Poppins"/>
                <a:cs typeface="Poppins"/>
                <a:sym typeface="Poppins"/>
              </a:defRPr>
            </a:lvl6pPr>
            <a:lvl7pPr lvl="6" algn="ctr" rtl="0">
              <a:spcBef>
                <a:spcPts val="0"/>
              </a:spcBef>
              <a:spcAft>
                <a:spcPts val="0"/>
              </a:spcAft>
              <a:buSzPts val="3200"/>
              <a:buFont typeface="Poppins"/>
              <a:buNone/>
              <a:defRPr sz="3200">
                <a:latin typeface="Poppins"/>
                <a:ea typeface="Poppins"/>
                <a:cs typeface="Poppins"/>
                <a:sym typeface="Poppins"/>
              </a:defRPr>
            </a:lvl7pPr>
            <a:lvl8pPr lvl="7" algn="ctr" rtl="0">
              <a:spcBef>
                <a:spcPts val="0"/>
              </a:spcBef>
              <a:spcAft>
                <a:spcPts val="0"/>
              </a:spcAft>
              <a:buSzPts val="3200"/>
              <a:buFont typeface="Poppins"/>
              <a:buNone/>
              <a:defRPr sz="3200">
                <a:latin typeface="Poppins"/>
                <a:ea typeface="Poppins"/>
                <a:cs typeface="Poppins"/>
                <a:sym typeface="Poppins"/>
              </a:defRPr>
            </a:lvl8pPr>
            <a:lvl9pPr lvl="8" algn="ctr" rtl="0">
              <a:spcBef>
                <a:spcPts val="0"/>
              </a:spcBef>
              <a:spcAft>
                <a:spcPts val="0"/>
              </a:spcAft>
              <a:buSzPts val="3200"/>
              <a:buFont typeface="Poppins"/>
              <a:buNone/>
              <a:defRPr sz="3200">
                <a:latin typeface="Poppins"/>
                <a:ea typeface="Poppins"/>
                <a:cs typeface="Poppins"/>
                <a:sym typeface="Poppi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8" r:id="rId6"/>
    <p:sldLayoutId id="2147483659" r:id="rId7"/>
    <p:sldLayoutId id="2147483660" r:id="rId8"/>
    <p:sldLayoutId id="2147483662" r:id="rId9"/>
    <p:sldLayoutId id="2147483664" r:id="rId10"/>
    <p:sldLayoutId id="2147483665" r:id="rId11"/>
    <p:sldLayoutId id="2147483666" r:id="rId12"/>
    <p:sldLayoutId id="2147483667"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2" name="Google Shape;62;p17"/>
          <p:cNvSpPr txBox="1">
            <a:spLocks noGrp="1"/>
          </p:cNvSpPr>
          <p:nvPr>
            <p:ph type="ctrTitle" idx="3"/>
          </p:nvPr>
        </p:nvSpPr>
        <p:spPr>
          <a:xfrm>
            <a:off x="1170925" y="3185692"/>
            <a:ext cx="2327018"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Mg. Ing. Layla Scheli</a:t>
            </a:r>
            <a:endParaRPr dirty="0"/>
          </a:p>
        </p:txBody>
      </p:sp>
      <p:sp>
        <p:nvSpPr>
          <p:cNvPr id="5" name="Title 4">
            <a:extLst>
              <a:ext uri="{FF2B5EF4-FFF2-40B4-BE49-F238E27FC236}">
                <a16:creationId xmlns:a16="http://schemas.microsoft.com/office/drawing/2014/main" id="{6CBF50E1-334D-81B9-4400-564F0857F00B}"/>
              </a:ext>
            </a:extLst>
          </p:cNvPr>
          <p:cNvSpPr>
            <a:spLocks noGrp="1"/>
          </p:cNvSpPr>
          <p:nvPr>
            <p:ph type="ctrTitle"/>
          </p:nvPr>
        </p:nvSpPr>
        <p:spPr>
          <a:xfrm>
            <a:off x="1018525" y="1908550"/>
            <a:ext cx="6096000" cy="1184274"/>
          </a:xfrm>
        </p:spPr>
        <p:txBody>
          <a:bodyPr/>
          <a:lstStyle/>
          <a:p>
            <a:pPr>
              <a:lnSpc>
                <a:spcPct val="150000"/>
              </a:lnSpc>
            </a:pPr>
            <a:r>
              <a:rPr lang="es-MX" sz="2000" dirty="0">
                <a:solidFill>
                  <a:srgbClr val="FFFFFF"/>
                </a:solidFill>
                <a:latin typeface="Poppins"/>
                <a:cs typeface="Poppins"/>
                <a:sym typeface="Poppins"/>
              </a:rPr>
              <a:t>Exploración de las Herramientas de Desarrollo para la Interacción de Áreas de Trabajo</a:t>
            </a:r>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¿Qué es AZURE CLI?</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9" y="790151"/>
            <a:ext cx="7467603" cy="3939796"/>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Azure CLI (</a:t>
            </a:r>
            <a:r>
              <a:rPr lang="es-MX" dirty="0" err="1">
                <a:solidFill>
                  <a:schemeClr val="tx1"/>
                </a:solidFill>
                <a:latin typeface="Poppins"/>
                <a:cs typeface="Poppins"/>
              </a:rPr>
              <a:t>Command</a:t>
            </a:r>
            <a:r>
              <a:rPr lang="es-MX" dirty="0">
                <a:solidFill>
                  <a:schemeClr val="tx1"/>
                </a:solidFill>
                <a:latin typeface="Poppins"/>
                <a:cs typeface="Poppins"/>
              </a:rPr>
              <a:t> Line Interface) es una interfaz de línea de comandos que proporciona una forma de interactuar con los servicios y recursos de Microsoft Azure desde la línea de comandos de un terminal. Permite a los usuarios administrar y automatizar tareas relacionadas con la creación, configuración y gestión de recursos en Azure sin necesidad de utilizar la interfaz gráfica de usuario.</a:t>
            </a:r>
          </a:p>
          <a:p>
            <a:pPr algn="just">
              <a:lnSpc>
                <a:spcPct val="150000"/>
              </a:lnSpc>
            </a:pPr>
            <a:endParaRPr lang="es-MX" dirty="0">
              <a:solidFill>
                <a:schemeClr val="tx1"/>
              </a:solidFill>
              <a:latin typeface="Poppins"/>
              <a:cs typeface="Poppins"/>
            </a:endParaRPr>
          </a:p>
          <a:p>
            <a:pPr algn="just">
              <a:lnSpc>
                <a:spcPct val="150000"/>
              </a:lnSpc>
            </a:pPr>
            <a:r>
              <a:rPr lang="es-MX" dirty="0">
                <a:solidFill>
                  <a:schemeClr val="tx1"/>
                </a:solidFill>
                <a:latin typeface="Poppins"/>
                <a:cs typeface="Poppins"/>
              </a:rPr>
              <a:t>Azure CLI está diseñado para ser multiplataforma y es compatible con sistemas operativos como Windows, macOS y Linux. Ofrece una serie de comandos intuitivos que cubren una amplia gama de funcionalidades, desde la creación de máquinas virtuales hasta el despliegue de aplicaciones web, pasando por la gestión de bases de datos y servicios de inteligencia artificial.</a:t>
            </a:r>
          </a:p>
        </p:txBody>
      </p:sp>
    </p:spTree>
    <p:extLst>
      <p:ext uri="{BB962C8B-B14F-4D97-AF65-F5344CB8AC3E}">
        <p14:creationId xmlns:p14="http://schemas.microsoft.com/office/powerpoint/2010/main" val="392098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¿Qué es AZURE CLI?</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9" y="790151"/>
            <a:ext cx="7467603" cy="3939796"/>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Algunas de las acciones que se pueden realizar con Azure CLI incluyen la creación y gestión de recursos como máquinas virtuales, bases de datos, grupos de recursos, redes virtuales, aplicaciones web, contenedores, entre otros. También se puede utilizar para realizar operaciones de configuración, monitoreo y diagnóstico de recursos en Azure.</a:t>
            </a:r>
          </a:p>
          <a:p>
            <a:pPr algn="just">
              <a:lnSpc>
                <a:spcPct val="150000"/>
              </a:lnSpc>
            </a:pPr>
            <a:endParaRPr lang="es-MX" dirty="0">
              <a:solidFill>
                <a:schemeClr val="tx1"/>
              </a:solidFill>
              <a:latin typeface="Poppins"/>
              <a:cs typeface="Poppins"/>
            </a:endParaRPr>
          </a:p>
          <a:p>
            <a:pPr algn="just">
              <a:lnSpc>
                <a:spcPct val="150000"/>
              </a:lnSpc>
            </a:pPr>
            <a:r>
              <a:rPr lang="es-MX" dirty="0">
                <a:solidFill>
                  <a:schemeClr val="tx1"/>
                </a:solidFill>
                <a:latin typeface="Poppins"/>
                <a:cs typeface="Poppins"/>
              </a:rPr>
              <a:t>Azure CLI es una herramienta muy útil para los administradores de sistemas, desarrolladores y profesionales de la nube que desean administrar sus recursos de Azure de manera eficiente y automatizada utilizando la línea de comandos. Además, es ampliamente utilizada en scripts y flujos de trabajo de automatización para implementar infraestructuras y aplicaciones en la nube de Azure de forma reproducible y consistente.</a:t>
            </a:r>
          </a:p>
        </p:txBody>
      </p:sp>
    </p:spTree>
    <p:extLst>
      <p:ext uri="{BB962C8B-B14F-4D97-AF65-F5344CB8AC3E}">
        <p14:creationId xmlns:p14="http://schemas.microsoft.com/office/powerpoint/2010/main" val="242233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¿Y la Cloud Shell?</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1677639"/>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Azure Cloud Shell es un entorno de línea de comandos basado en la nube que se ejecuta directamente en el navegador web. Proporciona acceso preconfigurado a una máquina virtual en la nube con las herramientas de línea de comandos más utilizadas, incluido Azure CLI, PowerShell y herramientas de administración de sistemas de Linux. </a:t>
            </a:r>
          </a:p>
        </p:txBody>
      </p:sp>
    </p:spTree>
    <p:extLst>
      <p:ext uri="{BB962C8B-B14F-4D97-AF65-F5344CB8AC3E}">
        <p14:creationId xmlns:p14="http://schemas.microsoft.com/office/powerpoint/2010/main" val="115331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¿Y la Cloud Shell?</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2970300"/>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Algunas características clave de Azure Cloud Shell son:</a:t>
            </a:r>
          </a:p>
          <a:p>
            <a:pPr marL="342900" indent="-342900" algn="just">
              <a:lnSpc>
                <a:spcPct val="150000"/>
              </a:lnSpc>
              <a:buAutoNum type="arabicPeriod"/>
            </a:pPr>
            <a:r>
              <a:rPr lang="es-MX" b="1" dirty="0">
                <a:solidFill>
                  <a:schemeClr val="tx1"/>
                </a:solidFill>
                <a:latin typeface="Poppins"/>
                <a:cs typeface="Poppins"/>
              </a:rPr>
              <a:t>Acceso desde cualquier lugar: </a:t>
            </a:r>
            <a:r>
              <a:rPr lang="es-MX" dirty="0">
                <a:solidFill>
                  <a:schemeClr val="tx1"/>
                </a:solidFill>
                <a:latin typeface="Poppins"/>
                <a:cs typeface="Poppins"/>
              </a:rPr>
              <a:t>Puedes acceder a Azure Cloud Shell desde cualquier navegador web, lo que te permite administrar tus recursos de Azure desde cualquier dispositivo con conexión a Internet.</a:t>
            </a:r>
          </a:p>
          <a:p>
            <a:pPr marL="342900" indent="-342900" algn="just">
              <a:lnSpc>
                <a:spcPct val="150000"/>
              </a:lnSpc>
              <a:buFont typeface="Arial"/>
              <a:buAutoNum type="arabicPeriod"/>
            </a:pPr>
            <a:r>
              <a:rPr lang="es-MX" b="1" dirty="0">
                <a:solidFill>
                  <a:schemeClr val="tx1"/>
                </a:solidFill>
                <a:latin typeface="Poppins"/>
                <a:cs typeface="Poppins"/>
              </a:rPr>
              <a:t>Preconfigurado y listo para usar: </a:t>
            </a:r>
            <a:r>
              <a:rPr lang="es-MX" dirty="0">
                <a:solidFill>
                  <a:schemeClr val="tx1"/>
                </a:solidFill>
                <a:latin typeface="Poppins"/>
                <a:cs typeface="Poppins"/>
              </a:rPr>
              <a:t>Azure Cloud Shell viene preconfigurado con todas las herramientas y extensiones necesarias para interactuar con los servicios de Azure, por lo que no es necesario instalar nada en tu dispositivo local.</a:t>
            </a:r>
          </a:p>
          <a:p>
            <a:pPr marL="342900" indent="-342900" algn="just">
              <a:lnSpc>
                <a:spcPct val="150000"/>
              </a:lnSpc>
              <a:buAutoNum type="arabicPeriod"/>
            </a:pPr>
            <a:endParaRPr lang="es-MX" dirty="0">
              <a:solidFill>
                <a:schemeClr val="tx1"/>
              </a:solidFill>
              <a:latin typeface="Poppins"/>
              <a:cs typeface="Poppins"/>
            </a:endParaRPr>
          </a:p>
        </p:txBody>
      </p:sp>
    </p:spTree>
    <p:extLst>
      <p:ext uri="{BB962C8B-B14F-4D97-AF65-F5344CB8AC3E}">
        <p14:creationId xmlns:p14="http://schemas.microsoft.com/office/powerpoint/2010/main" val="379730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¿Y la Cloud Shell?</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693108" y="785040"/>
            <a:ext cx="7467603" cy="2323970"/>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3. Persistencia del almacenamiento en la nube: </a:t>
            </a:r>
            <a:r>
              <a:rPr lang="es-MX" dirty="0">
                <a:solidFill>
                  <a:schemeClr val="tx1"/>
                </a:solidFill>
                <a:latin typeface="Poppins"/>
                <a:cs typeface="Poppins"/>
              </a:rPr>
              <a:t>Cualquier cambio que realices en Azure Cloud Shell se guarda automáticamente en tu cuenta de almacenamiento de Azure, lo que te permite mantener tu entorno personalizado y acceder a él desde cualquier lugar.</a:t>
            </a:r>
          </a:p>
          <a:p>
            <a:pPr algn="just">
              <a:lnSpc>
                <a:spcPct val="150000"/>
              </a:lnSpc>
            </a:pPr>
            <a:r>
              <a:rPr lang="es-MX" b="1" dirty="0">
                <a:solidFill>
                  <a:schemeClr val="tx1"/>
                </a:solidFill>
                <a:latin typeface="Poppins"/>
                <a:cs typeface="Poppins"/>
              </a:rPr>
              <a:t>4. Integración con Azure Portal: </a:t>
            </a:r>
            <a:r>
              <a:rPr lang="es-MX" dirty="0">
                <a:solidFill>
                  <a:schemeClr val="tx1"/>
                </a:solidFill>
                <a:latin typeface="Poppins"/>
                <a:cs typeface="Poppins"/>
              </a:rPr>
              <a:t>Azure Cloud Shell está integrado en Azure Portal, lo que facilita su acceso y uso directamente desde la interfaz gráfica de usuario de Azure.</a:t>
            </a:r>
          </a:p>
        </p:txBody>
      </p:sp>
    </p:spTree>
    <p:extLst>
      <p:ext uri="{BB962C8B-B14F-4D97-AF65-F5344CB8AC3E}">
        <p14:creationId xmlns:p14="http://schemas.microsoft.com/office/powerpoint/2010/main" val="4135928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¿Y la Cloud Shell?</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2970300"/>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5. Seguridad: </a:t>
            </a:r>
            <a:r>
              <a:rPr lang="es-MX" dirty="0">
                <a:solidFill>
                  <a:schemeClr val="tx1"/>
                </a:solidFill>
                <a:latin typeface="Poppins"/>
                <a:cs typeface="Poppins"/>
              </a:rPr>
              <a:t>Azure Cloud Shell se ejecuta en una máquina virtual aislada en tu suscripción de Azure, lo que garantiza un entorno seguro y controlado para realizar operaciones en la nube.</a:t>
            </a:r>
          </a:p>
          <a:p>
            <a:pPr algn="just">
              <a:lnSpc>
                <a:spcPct val="150000"/>
              </a:lnSpc>
            </a:pPr>
            <a:endParaRPr lang="es-MX" dirty="0">
              <a:solidFill>
                <a:schemeClr val="tx1"/>
              </a:solidFill>
              <a:latin typeface="Poppins"/>
              <a:cs typeface="Poppins"/>
            </a:endParaRPr>
          </a:p>
          <a:p>
            <a:pPr algn="just">
              <a:lnSpc>
                <a:spcPct val="150000"/>
              </a:lnSpc>
            </a:pPr>
            <a:r>
              <a:rPr lang="es-MX" dirty="0">
                <a:solidFill>
                  <a:schemeClr val="tx1"/>
                </a:solidFill>
                <a:latin typeface="Poppins"/>
                <a:cs typeface="Poppins"/>
              </a:rPr>
              <a:t>En resumen, Azure Cloud Shell es una herramienta poderosa y conveniente para administrar tus recursos de Azure utilizando la línea de comandos, sin necesidad de configurar y mantener un entorno local. Es especialmente útil para tareas de administración rápida y para acceder a tus recursos de Azure desde cualquier lugar y en cualquier momento.</a:t>
            </a:r>
          </a:p>
        </p:txBody>
      </p:sp>
    </p:spTree>
    <p:extLst>
      <p:ext uri="{BB962C8B-B14F-4D97-AF65-F5344CB8AC3E}">
        <p14:creationId xmlns:p14="http://schemas.microsoft.com/office/powerpoint/2010/main" val="396545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background with small dots&#10;&#10;Description automatically generated">
            <a:extLst>
              <a:ext uri="{FF2B5EF4-FFF2-40B4-BE49-F238E27FC236}">
                <a16:creationId xmlns:a16="http://schemas.microsoft.com/office/drawing/2014/main" id="{77AFA615-E408-0154-AABA-A24F59F04CCE}"/>
              </a:ext>
            </a:extLst>
          </p:cNvPr>
          <p:cNvPicPr>
            <a:picLocks noChangeAspect="1"/>
          </p:cNvPicPr>
          <p:nvPr/>
        </p:nvPicPr>
        <p:blipFill>
          <a:blip r:embed="rId2"/>
          <a:stretch>
            <a:fillRect/>
          </a:stretch>
        </p:blipFill>
        <p:spPr>
          <a:xfrm>
            <a:off x="6399303" y="0"/>
            <a:ext cx="2744697" cy="5143500"/>
          </a:xfrm>
          <a:prstGeom prst="rect">
            <a:avLst/>
          </a:prstGeom>
        </p:spPr>
      </p:pic>
      <p:pic>
        <p:nvPicPr>
          <p:cNvPr id="3" name="Google Shape;142;p28" descr="2 Imagenes + Codigo.png">
            <a:extLst>
              <a:ext uri="{FF2B5EF4-FFF2-40B4-BE49-F238E27FC236}">
                <a16:creationId xmlns:a16="http://schemas.microsoft.com/office/drawing/2014/main" id="{1735A626-F3F2-74FD-5E4B-8219BC7C2448}"/>
              </a:ext>
            </a:extLst>
          </p:cNvPr>
          <p:cNvPicPr preferRelativeResize="0"/>
          <p:nvPr/>
        </p:nvPicPr>
        <p:blipFill>
          <a:blip r:embed="rId3">
            <a:alphaModFix/>
          </a:blip>
          <a:stretch>
            <a:fillRect/>
          </a:stretch>
        </p:blipFill>
        <p:spPr>
          <a:xfrm>
            <a:off x="4835650" y="3732875"/>
            <a:ext cx="4308350" cy="1410625"/>
          </a:xfrm>
          <a:prstGeom prst="rect">
            <a:avLst/>
          </a:prstGeom>
          <a:noFill/>
          <a:ln>
            <a:noFill/>
          </a:ln>
        </p:spPr>
      </p:pic>
      <p:sp>
        <p:nvSpPr>
          <p:cNvPr id="2" name="Title 1">
            <a:extLst>
              <a:ext uri="{FF2B5EF4-FFF2-40B4-BE49-F238E27FC236}">
                <a16:creationId xmlns:a16="http://schemas.microsoft.com/office/drawing/2014/main" id="{D81AE97C-A4F5-140C-2D05-15FCBB96F68E}"/>
              </a:ext>
            </a:extLst>
          </p:cNvPr>
          <p:cNvSpPr txBox="1">
            <a:spLocks/>
          </p:cNvSpPr>
          <p:nvPr/>
        </p:nvSpPr>
        <p:spPr>
          <a:xfrm>
            <a:off x="649859" y="898948"/>
            <a:ext cx="7695714" cy="16728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ES" sz="3200" dirty="0">
                <a:solidFill>
                  <a:schemeClr val="dk1"/>
                </a:solidFill>
                <a:latin typeface="Poppins SemiBold"/>
                <a:cs typeface="Poppins SemiBold"/>
              </a:rPr>
              <a:t>¡Empecemos!</a:t>
            </a:r>
          </a:p>
        </p:txBody>
      </p:sp>
      <p:pic>
        <p:nvPicPr>
          <p:cNvPr id="5" name="Picture 4" descr="A cartoon of a person holding a megaphone&#10;&#10;Description automatically generated">
            <a:extLst>
              <a:ext uri="{FF2B5EF4-FFF2-40B4-BE49-F238E27FC236}">
                <a16:creationId xmlns:a16="http://schemas.microsoft.com/office/drawing/2014/main" id="{DBD5AF53-E127-9DC0-81BC-3A023A10A265}"/>
              </a:ext>
            </a:extLst>
          </p:cNvPr>
          <p:cNvPicPr>
            <a:picLocks noChangeAspect="1"/>
          </p:cNvPicPr>
          <p:nvPr/>
        </p:nvPicPr>
        <p:blipFill>
          <a:blip r:embed="rId4"/>
          <a:stretch>
            <a:fillRect/>
          </a:stretch>
        </p:blipFill>
        <p:spPr>
          <a:xfrm>
            <a:off x="3414068" y="2064432"/>
            <a:ext cx="2167296" cy="2175762"/>
          </a:xfrm>
          <a:prstGeom prst="rect">
            <a:avLst/>
          </a:prstGeom>
        </p:spPr>
      </p:pic>
    </p:spTree>
    <p:extLst>
      <p:ext uri="{BB962C8B-B14F-4D97-AF65-F5344CB8AC3E}">
        <p14:creationId xmlns:p14="http://schemas.microsoft.com/office/powerpoint/2010/main" val="212722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8C410-B3D3-5B3B-4683-ABAB0EFE0B1E}"/>
              </a:ext>
            </a:extLst>
          </p:cNvPr>
          <p:cNvSpPr txBox="1"/>
          <p:nvPr/>
        </p:nvSpPr>
        <p:spPr>
          <a:xfrm>
            <a:off x="936812" y="919635"/>
            <a:ext cx="4572000" cy="761234"/>
          </a:xfrm>
          <a:prstGeom prst="rect">
            <a:avLst/>
          </a:prstGeom>
          <a:noFill/>
        </p:spPr>
        <p:txBody>
          <a:bodyPr wrap="square">
            <a:spAutoFit/>
          </a:bodyPr>
          <a:lstStyle/>
          <a:p>
            <a:pPr algn="just">
              <a:lnSpc>
                <a:spcPct val="150000"/>
              </a:lnSpc>
            </a:pPr>
            <a:r>
              <a:rPr lang="es-MX" sz="3200" dirty="0">
                <a:solidFill>
                  <a:srgbClr val="FFFFFF"/>
                </a:solidFill>
                <a:latin typeface="Poppins SemiBold"/>
                <a:cs typeface="Poppins SemiBold"/>
              </a:rPr>
              <a:t>¡Bonus </a:t>
            </a:r>
            <a:r>
              <a:rPr lang="es-MX" sz="3200" dirty="0" err="1">
                <a:solidFill>
                  <a:srgbClr val="FFFFFF"/>
                </a:solidFill>
                <a:latin typeface="Poppins SemiBold"/>
                <a:cs typeface="Poppins SemiBold"/>
              </a:rPr>
              <a:t>Track</a:t>
            </a:r>
            <a:r>
              <a:rPr lang="es-MX" sz="3200" dirty="0">
                <a:solidFill>
                  <a:srgbClr val="FFFFFF"/>
                </a:solidFill>
                <a:latin typeface="Poppins SemiBold"/>
                <a:cs typeface="Poppins SemiBold"/>
              </a:rPr>
              <a:t>! </a:t>
            </a:r>
            <a:endParaRPr lang="es-ES" sz="3200" dirty="0">
              <a:solidFill>
                <a:srgbClr val="FFFFFF"/>
              </a:solidFill>
              <a:latin typeface="Poppins SemiBold"/>
              <a:cs typeface="Poppins SemiBold"/>
            </a:endParaRPr>
          </a:p>
        </p:txBody>
      </p:sp>
    </p:spTree>
    <p:extLst>
      <p:ext uri="{BB962C8B-B14F-4D97-AF65-F5344CB8AC3E}">
        <p14:creationId xmlns:p14="http://schemas.microsoft.com/office/powerpoint/2010/main" val="1507205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7" descr="DYA0M8.jpg"/>
          <p:cNvPicPr preferRelativeResize="0"/>
          <p:nvPr/>
        </p:nvPicPr>
        <p:blipFill rotWithShape="1">
          <a:blip r:embed="rId3">
            <a:alphaModFix/>
          </a:blip>
          <a:srcRect b="13591"/>
          <a:stretch/>
        </p:blipFill>
        <p:spPr>
          <a:xfrm>
            <a:off x="-22550" y="-17275"/>
            <a:ext cx="9189078" cy="5299501"/>
          </a:xfrm>
          <a:prstGeom prst="rect">
            <a:avLst/>
          </a:prstGeom>
          <a:noFill/>
          <a:ln>
            <a:noFill/>
          </a:ln>
        </p:spPr>
      </p:pic>
      <p:pic>
        <p:nvPicPr>
          <p:cNvPr id="140" name="Google Shape;140;p27" descr="Quote+Overlay.png"/>
          <p:cNvPicPr preferRelativeResize="0"/>
          <p:nvPr/>
        </p:nvPicPr>
        <p:blipFill>
          <a:blip r:embed="rId4">
            <a:alphaModFix/>
          </a:blip>
          <a:stretch>
            <a:fillRect/>
          </a:stretch>
        </p:blipFill>
        <p:spPr>
          <a:xfrm>
            <a:off x="0" y="0"/>
            <a:ext cx="9143981" cy="5143500"/>
          </a:xfrm>
          <a:prstGeom prst="rect">
            <a:avLst/>
          </a:prstGeom>
          <a:noFill/>
          <a:ln>
            <a:noFill/>
          </a:ln>
        </p:spPr>
      </p:pic>
      <p:pic>
        <p:nvPicPr>
          <p:cNvPr id="3" name="Imagen 2">
            <a:extLst>
              <a:ext uri="{FF2B5EF4-FFF2-40B4-BE49-F238E27FC236}">
                <a16:creationId xmlns:a16="http://schemas.microsoft.com/office/drawing/2014/main" id="{B1684DB1-C6A4-414A-8E36-5D65BFEECE01}"/>
              </a:ext>
            </a:extLst>
          </p:cNvPr>
          <p:cNvPicPr>
            <a:picLocks noChangeAspect="1"/>
          </p:cNvPicPr>
          <p:nvPr/>
        </p:nvPicPr>
        <p:blipFill>
          <a:blip r:embed="rId5"/>
          <a:stretch>
            <a:fillRect/>
          </a:stretch>
        </p:blipFill>
        <p:spPr>
          <a:xfrm>
            <a:off x="5634191" y="2373892"/>
            <a:ext cx="2818214" cy="2143830"/>
          </a:xfrm>
          <a:prstGeom prst="rect">
            <a:avLst/>
          </a:prstGeom>
          <a:noFill/>
          <a:ln>
            <a:solidFill>
              <a:schemeClr val="accent5">
                <a:lumMod val="75000"/>
              </a:schemeClr>
            </a:solidFill>
          </a:ln>
        </p:spPr>
      </p:pic>
      <p:sp>
        <p:nvSpPr>
          <p:cNvPr id="5" name="Título 1">
            <a:extLst>
              <a:ext uri="{FF2B5EF4-FFF2-40B4-BE49-F238E27FC236}">
                <a16:creationId xmlns:a16="http://schemas.microsoft.com/office/drawing/2014/main" id="{9AE18CFB-C6DD-3EDE-9FD9-74C4038E16AB}"/>
              </a:ext>
            </a:extLst>
          </p:cNvPr>
          <p:cNvSpPr>
            <a:spLocks noGrp="1"/>
          </p:cNvSpPr>
          <p:nvPr>
            <p:ph type="title"/>
          </p:nvPr>
        </p:nvSpPr>
        <p:spPr>
          <a:xfrm>
            <a:off x="1059068" y="793612"/>
            <a:ext cx="6077711" cy="1325563"/>
          </a:xfrm>
        </p:spPr>
        <p:txBody>
          <a:bodyPr/>
          <a:lstStyle/>
          <a:p>
            <a:r>
              <a:rPr lang="en-US" sz="3600" dirty="0" err="1">
                <a:solidFill>
                  <a:schemeClr val="dk1"/>
                </a:solidFill>
                <a:latin typeface="Poppins SemiBold"/>
                <a:cs typeface="Poppins SemiBold"/>
                <a:sym typeface="Arial"/>
              </a:rPr>
              <a:t>Resumen</a:t>
            </a:r>
            <a:r>
              <a:rPr lang="en-US" sz="3600" dirty="0">
                <a:solidFill>
                  <a:schemeClr val="dk1"/>
                </a:solidFill>
                <a:latin typeface="Poppins SemiBold"/>
                <a:cs typeface="Poppins SemiBold"/>
                <a:sym typeface="Arial"/>
              </a:rPr>
              <a:t> y </a:t>
            </a:r>
            <a:r>
              <a:rPr lang="en-US" sz="3600" dirty="0" err="1">
                <a:solidFill>
                  <a:schemeClr val="dk1"/>
                </a:solidFill>
                <a:latin typeface="Poppins SemiBold"/>
                <a:cs typeface="Poppins SemiBold"/>
                <a:sym typeface="Arial"/>
              </a:rPr>
              <a:t>Conclusiones</a:t>
            </a:r>
            <a:endParaRPr lang="es-US" sz="3600" dirty="0">
              <a:solidFill>
                <a:schemeClr val="dk1"/>
              </a:solidFill>
              <a:latin typeface="Poppins SemiBold"/>
              <a:cs typeface="Poppins SemiBold"/>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4" descr="DYA0M8.jpg"/>
          <p:cNvPicPr preferRelativeResize="0"/>
          <p:nvPr/>
        </p:nvPicPr>
        <p:blipFill rotWithShape="1">
          <a:blip r:embed="rId3">
            <a:alphaModFix/>
          </a:blip>
          <a:srcRect b="13591"/>
          <a:stretch/>
        </p:blipFill>
        <p:spPr>
          <a:xfrm>
            <a:off x="-45075" y="0"/>
            <a:ext cx="9189078" cy="5299501"/>
          </a:xfrm>
          <a:prstGeom prst="rect">
            <a:avLst/>
          </a:prstGeom>
          <a:noFill/>
          <a:ln>
            <a:noFill/>
          </a:ln>
        </p:spPr>
      </p:pic>
      <p:pic>
        <p:nvPicPr>
          <p:cNvPr id="120" name="Google Shape;120;p24" descr="Texto+Imagen 2.png"/>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121" name="Google Shape;121;p24"/>
          <p:cNvSpPr txBox="1">
            <a:spLocks noGrp="1"/>
          </p:cNvSpPr>
          <p:nvPr>
            <p:ph type="title"/>
          </p:nvPr>
        </p:nvSpPr>
        <p:spPr>
          <a:xfrm>
            <a:off x="275414" y="467435"/>
            <a:ext cx="3716700" cy="25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t>Muchas Gracias</a:t>
            </a:r>
            <a:endParaRPr lang="en-US" sz="2400" dirty="0"/>
          </a:p>
        </p:txBody>
      </p:sp>
      <p:pic>
        <p:nvPicPr>
          <p:cNvPr id="6" name="Imagen 5" descr="Código QR&#10;&#10;Descripción generada automáticamente">
            <a:extLst>
              <a:ext uri="{FF2B5EF4-FFF2-40B4-BE49-F238E27FC236}">
                <a16:creationId xmlns:a16="http://schemas.microsoft.com/office/drawing/2014/main" id="{674F4DED-E698-4A9D-9471-169110368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463" y="315609"/>
            <a:ext cx="4288305" cy="4668281"/>
          </a:xfrm>
          <a:prstGeom prst="rect">
            <a:avLst/>
          </a:prstGeom>
        </p:spPr>
      </p:pic>
      <p:sp>
        <p:nvSpPr>
          <p:cNvPr id="10" name="CuadroTexto 9">
            <a:extLst>
              <a:ext uri="{FF2B5EF4-FFF2-40B4-BE49-F238E27FC236}">
                <a16:creationId xmlns:a16="http://schemas.microsoft.com/office/drawing/2014/main" id="{B537CFAD-8181-49E3-85C9-820548DD1CE4}"/>
              </a:ext>
            </a:extLst>
          </p:cNvPr>
          <p:cNvSpPr txBox="1"/>
          <p:nvPr/>
        </p:nvSpPr>
        <p:spPr>
          <a:xfrm>
            <a:off x="275413" y="2052284"/>
            <a:ext cx="4593770" cy="369332"/>
          </a:xfrm>
          <a:prstGeom prst="rect">
            <a:avLst/>
          </a:prstGeom>
          <a:noFill/>
        </p:spPr>
        <p:txBody>
          <a:bodyPr wrap="square">
            <a:spAutoFit/>
          </a:bodyPr>
          <a:lstStyle/>
          <a:p>
            <a:pPr>
              <a:buClr>
                <a:srgbClr val="FFFFFF"/>
              </a:buClr>
              <a:buSzPts val="1800"/>
            </a:pPr>
            <a:r>
              <a:rPr lang="fr-FR" sz="1800" dirty="0">
                <a:solidFill>
                  <a:srgbClr val="FFFFFF"/>
                </a:solidFill>
                <a:latin typeface="Poppins SemiBold"/>
                <a:cs typeface="Poppins SemiBold"/>
                <a:sym typeface="Poppins SemiBold"/>
              </a:rPr>
              <a:t>Email: layla.scheli@gmail.com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background with small dots&#10;&#10;Description automatically generated">
            <a:extLst>
              <a:ext uri="{FF2B5EF4-FFF2-40B4-BE49-F238E27FC236}">
                <a16:creationId xmlns:a16="http://schemas.microsoft.com/office/drawing/2014/main" id="{77AFA615-E408-0154-AABA-A24F59F04CCE}"/>
              </a:ext>
            </a:extLst>
          </p:cNvPr>
          <p:cNvPicPr>
            <a:picLocks noChangeAspect="1"/>
          </p:cNvPicPr>
          <p:nvPr/>
        </p:nvPicPr>
        <p:blipFill>
          <a:blip r:embed="rId2"/>
          <a:stretch>
            <a:fillRect/>
          </a:stretch>
        </p:blipFill>
        <p:spPr>
          <a:xfrm>
            <a:off x="6399303" y="0"/>
            <a:ext cx="2744697" cy="5143500"/>
          </a:xfrm>
          <a:prstGeom prst="rect">
            <a:avLst/>
          </a:prstGeom>
        </p:spPr>
      </p:pic>
      <p:pic>
        <p:nvPicPr>
          <p:cNvPr id="3" name="Google Shape;142;p28" descr="2 Imagenes + Codigo.png">
            <a:extLst>
              <a:ext uri="{FF2B5EF4-FFF2-40B4-BE49-F238E27FC236}">
                <a16:creationId xmlns:a16="http://schemas.microsoft.com/office/drawing/2014/main" id="{1735A626-F3F2-74FD-5E4B-8219BC7C2448}"/>
              </a:ext>
            </a:extLst>
          </p:cNvPr>
          <p:cNvPicPr preferRelativeResize="0"/>
          <p:nvPr/>
        </p:nvPicPr>
        <p:blipFill>
          <a:blip r:embed="rId3">
            <a:alphaModFix/>
          </a:blip>
          <a:stretch>
            <a:fillRect/>
          </a:stretch>
        </p:blipFill>
        <p:spPr>
          <a:xfrm>
            <a:off x="4835650" y="3732875"/>
            <a:ext cx="4308350" cy="1410625"/>
          </a:xfrm>
          <a:prstGeom prst="rect">
            <a:avLst/>
          </a:prstGeom>
          <a:noFill/>
          <a:ln>
            <a:noFill/>
          </a:ln>
        </p:spPr>
      </p:pic>
      <p:sp>
        <p:nvSpPr>
          <p:cNvPr id="2" name="Título 1">
            <a:extLst>
              <a:ext uri="{FF2B5EF4-FFF2-40B4-BE49-F238E27FC236}">
                <a16:creationId xmlns:a16="http://schemas.microsoft.com/office/drawing/2014/main" id="{C5B478EE-0794-E69A-A312-7D4B8216829E}"/>
              </a:ext>
            </a:extLst>
          </p:cNvPr>
          <p:cNvSpPr txBox="1">
            <a:spLocks/>
          </p:cNvSpPr>
          <p:nvPr/>
        </p:nvSpPr>
        <p:spPr>
          <a:xfrm>
            <a:off x="838200" y="303836"/>
            <a:ext cx="7578612" cy="5624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Repaso</a:t>
            </a:r>
            <a:endParaRPr lang="es-US" sz="2400" dirty="0">
              <a:solidFill>
                <a:schemeClr val="dk1"/>
              </a:solidFill>
              <a:latin typeface="Poppins SemiBold"/>
              <a:cs typeface="Poppins SemiBold"/>
            </a:endParaRPr>
          </a:p>
        </p:txBody>
      </p:sp>
      <p:sp>
        <p:nvSpPr>
          <p:cNvPr id="4" name="Content Placeholder 2">
            <a:extLst>
              <a:ext uri="{FF2B5EF4-FFF2-40B4-BE49-F238E27FC236}">
                <a16:creationId xmlns:a16="http://schemas.microsoft.com/office/drawing/2014/main" id="{4A66DD5A-7F29-51F2-D735-59F5915FE7E1}"/>
              </a:ext>
            </a:extLst>
          </p:cNvPr>
          <p:cNvSpPr txBox="1">
            <a:spLocks/>
          </p:cNvSpPr>
          <p:nvPr/>
        </p:nvSpPr>
        <p:spPr>
          <a:xfrm>
            <a:off x="838200" y="815746"/>
            <a:ext cx="7234518" cy="26535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MX" dirty="0">
                <a:solidFill>
                  <a:schemeClr val="tx1"/>
                </a:solidFill>
                <a:latin typeface="Poppins"/>
                <a:cs typeface="Poppins"/>
              </a:rPr>
              <a:t>1. ¿Cuál es el propósito principal de Azure Machine Learning?</a:t>
            </a:r>
          </a:p>
          <a:p>
            <a:pPr algn="just">
              <a:lnSpc>
                <a:spcPct val="150000"/>
              </a:lnSpc>
            </a:pPr>
            <a:r>
              <a:rPr lang="es-MX" dirty="0">
                <a:solidFill>
                  <a:schemeClr val="tx1"/>
                </a:solidFill>
                <a:latin typeface="Poppins"/>
                <a:cs typeface="Poppins"/>
              </a:rPr>
              <a:t>2. ¿Cuáles son algunos de los servicios clave ofrecidos por Azure Machine Learning?</a:t>
            </a:r>
          </a:p>
          <a:p>
            <a:pPr algn="just">
              <a:lnSpc>
                <a:spcPct val="150000"/>
              </a:lnSpc>
            </a:pPr>
            <a:r>
              <a:rPr lang="es-MX" dirty="0">
                <a:solidFill>
                  <a:schemeClr val="tx1"/>
                </a:solidFill>
                <a:latin typeface="Poppins"/>
                <a:cs typeface="Poppins"/>
              </a:rPr>
              <a:t>3. ¿Cuáles son algunas de las ventajas de utilizar Azure Machine Learning en comparación con otros servicios de aprendizaje automático en la nube?</a:t>
            </a:r>
          </a:p>
        </p:txBody>
      </p:sp>
    </p:spTree>
    <p:extLst>
      <p:ext uri="{BB962C8B-B14F-4D97-AF65-F5344CB8AC3E}">
        <p14:creationId xmlns:p14="http://schemas.microsoft.com/office/powerpoint/2010/main" val="3101985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6" descr="DYA0M8.jpg"/>
          <p:cNvPicPr preferRelativeResize="0"/>
          <p:nvPr/>
        </p:nvPicPr>
        <p:blipFill rotWithShape="1">
          <a:blip r:embed="rId3">
            <a:alphaModFix/>
          </a:blip>
          <a:srcRect b="13591"/>
          <a:stretch/>
        </p:blipFill>
        <p:spPr>
          <a:xfrm>
            <a:off x="-22550" y="-17275"/>
            <a:ext cx="9189078" cy="5299501"/>
          </a:xfrm>
          <a:prstGeom prst="rect">
            <a:avLst/>
          </a:prstGeom>
          <a:noFill/>
          <a:ln>
            <a:noFill/>
          </a:ln>
        </p:spPr>
      </p:pic>
      <p:pic>
        <p:nvPicPr>
          <p:cNvPr id="126" name="Google Shape;126;p26" descr="Quote+Overlay.png"/>
          <p:cNvPicPr preferRelativeResize="0"/>
          <p:nvPr/>
        </p:nvPicPr>
        <p:blipFill>
          <a:blip r:embed="rId4">
            <a:alphaModFix/>
          </a:blip>
          <a:stretch>
            <a:fillRect/>
          </a:stretch>
        </p:blipFill>
        <p:spPr>
          <a:xfrm>
            <a:off x="0" y="0"/>
            <a:ext cx="9143981" cy="5143500"/>
          </a:xfrm>
          <a:prstGeom prst="rect">
            <a:avLst/>
          </a:prstGeom>
          <a:noFill/>
          <a:ln>
            <a:noFill/>
          </a:ln>
        </p:spPr>
      </p:pic>
      <p:sp>
        <p:nvSpPr>
          <p:cNvPr id="2" name="Title 1">
            <a:extLst>
              <a:ext uri="{FF2B5EF4-FFF2-40B4-BE49-F238E27FC236}">
                <a16:creationId xmlns:a16="http://schemas.microsoft.com/office/drawing/2014/main" id="{2D516F89-87FC-8721-183F-C4A104E921E0}"/>
              </a:ext>
            </a:extLst>
          </p:cNvPr>
          <p:cNvSpPr txBox="1">
            <a:spLocks/>
          </p:cNvSpPr>
          <p:nvPr/>
        </p:nvSpPr>
        <p:spPr>
          <a:xfrm>
            <a:off x="739579" y="359096"/>
            <a:ext cx="7316902" cy="15033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62B34"/>
              </a:buClr>
              <a:buSzPts val="3200"/>
              <a:buFont typeface="Poppins"/>
              <a:buNone/>
              <a:defRPr sz="3200" b="0" i="0" u="none" strike="noStrike" cap="none">
                <a:solidFill>
                  <a:srgbClr val="262B34"/>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200"/>
              <a:buFont typeface="Poppins"/>
              <a:buNone/>
              <a:defRPr sz="3200" b="0" i="0" u="none" strike="noStrike" cap="none">
                <a:solidFill>
                  <a:schemeClr val="dk1"/>
                </a:solidFill>
                <a:latin typeface="Poppins"/>
                <a:ea typeface="Poppins"/>
                <a:cs typeface="Poppins"/>
                <a:sym typeface="Poppins"/>
              </a:defRPr>
            </a:lvl9pPr>
          </a:lstStyle>
          <a:p>
            <a:pPr algn="just">
              <a:lnSpc>
                <a:spcPct val="150000"/>
              </a:lnSpc>
              <a:buClr>
                <a:srgbClr val="000000"/>
              </a:buClr>
            </a:pPr>
            <a:r>
              <a:rPr lang="es-MX" sz="2800" dirty="0">
                <a:solidFill>
                  <a:schemeClr val="dk1"/>
                </a:solidFill>
                <a:latin typeface="Poppins SemiBold"/>
                <a:cs typeface="Poppins SemiBold"/>
              </a:rPr>
              <a:t>A lo largo de esta clase trabajaremos con el siguiente Learning </a:t>
            </a:r>
            <a:r>
              <a:rPr lang="es-MX" sz="2800" dirty="0" err="1">
                <a:solidFill>
                  <a:schemeClr val="dk1"/>
                </a:solidFill>
                <a:latin typeface="Poppins SemiBold"/>
                <a:cs typeface="Poppins SemiBold"/>
              </a:rPr>
              <a:t>Path</a:t>
            </a:r>
            <a:r>
              <a:rPr lang="es-MX" sz="2800" dirty="0">
                <a:solidFill>
                  <a:schemeClr val="dk1"/>
                </a:solidFill>
                <a:latin typeface="Poppins SemiBold"/>
                <a:cs typeface="Poppins SemiBold"/>
              </a:rPr>
              <a:t>:</a:t>
            </a:r>
            <a:endParaRPr lang="es-ES" sz="2800" dirty="0">
              <a:solidFill>
                <a:schemeClr val="dk1"/>
              </a:solidFill>
              <a:latin typeface="Poppins SemiBold"/>
              <a:cs typeface="Poppins SemiBold"/>
              <a:sym typeface="Arial"/>
            </a:endParaRPr>
          </a:p>
        </p:txBody>
      </p:sp>
      <p:sp>
        <p:nvSpPr>
          <p:cNvPr id="3" name="Content Placeholder 2">
            <a:extLst>
              <a:ext uri="{FF2B5EF4-FFF2-40B4-BE49-F238E27FC236}">
                <a16:creationId xmlns:a16="http://schemas.microsoft.com/office/drawing/2014/main" id="{D7B395C9-B57E-8A1B-F9C3-45D1B712C4A9}"/>
              </a:ext>
            </a:extLst>
          </p:cNvPr>
          <p:cNvSpPr txBox="1">
            <a:spLocks/>
          </p:cNvSpPr>
          <p:nvPr/>
        </p:nvSpPr>
        <p:spPr>
          <a:xfrm>
            <a:off x="739579" y="2002250"/>
            <a:ext cx="7316902" cy="26382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bg1"/>
              </a:buClr>
              <a:buFont typeface="Arial" panose="020B0604020202020204" pitchFamily="34" charset="0"/>
              <a:buChar char="•"/>
            </a:pPr>
            <a:r>
              <a:rPr lang="es-AR" sz="1600" dirty="0">
                <a:solidFill>
                  <a:srgbClr val="FFFFFF"/>
                </a:solidFill>
                <a:latin typeface="Poppins SemiBold"/>
                <a:cs typeface="Poppins SemiBold"/>
              </a:rPr>
              <a:t>https://learn.microsoft.com/es-es/training/modules/explore-developer-tools-for-workspace-interaction/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3" descr="DYA0M8.jpg"/>
          <p:cNvPicPr preferRelativeResize="0"/>
          <p:nvPr/>
        </p:nvPicPr>
        <p:blipFill rotWithShape="1">
          <a:blip r:embed="rId3">
            <a:alphaModFix/>
          </a:blip>
          <a:srcRect b="13591"/>
          <a:stretch/>
        </p:blipFill>
        <p:spPr>
          <a:xfrm>
            <a:off x="-45075" y="0"/>
            <a:ext cx="9189078" cy="5299501"/>
          </a:xfrm>
          <a:prstGeom prst="rect">
            <a:avLst/>
          </a:prstGeom>
          <a:noFill/>
          <a:ln>
            <a:noFill/>
          </a:ln>
        </p:spPr>
      </p:pic>
      <p:pic>
        <p:nvPicPr>
          <p:cNvPr id="106" name="Google Shape;106;p23" descr="Texto+Imagen 2.png"/>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4" name="Title 1">
            <a:extLst>
              <a:ext uri="{FF2B5EF4-FFF2-40B4-BE49-F238E27FC236}">
                <a16:creationId xmlns:a16="http://schemas.microsoft.com/office/drawing/2014/main" id="{86DFF823-7733-0204-3816-37F600D4A4C4}"/>
              </a:ext>
            </a:extLst>
          </p:cNvPr>
          <p:cNvSpPr txBox="1">
            <a:spLocks/>
          </p:cNvSpPr>
          <p:nvPr/>
        </p:nvSpPr>
        <p:spPr>
          <a:xfrm>
            <a:off x="748990" y="755428"/>
            <a:ext cx="7175810" cy="14182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MX" sz="2800" dirty="0">
                <a:solidFill>
                  <a:srgbClr val="FFFFFF"/>
                </a:solidFill>
                <a:latin typeface="Poppins SemiBold"/>
                <a:cs typeface="Poppins SemiBold"/>
              </a:rPr>
              <a:t>¡Pero antes, comentemos brevemente algunos conceptos claves!</a:t>
            </a:r>
            <a:endParaRPr lang="es-ES" sz="2800" dirty="0">
              <a:solidFill>
                <a:srgbClr val="FFFFFF"/>
              </a:solidFill>
              <a:latin typeface="Poppins SemiBold"/>
              <a:cs typeface="Poppins SemiBold"/>
            </a:endParaRPr>
          </a:p>
        </p:txBody>
      </p:sp>
      <p:sp>
        <p:nvSpPr>
          <p:cNvPr id="5" name="TextBox 4">
            <a:extLst>
              <a:ext uri="{FF2B5EF4-FFF2-40B4-BE49-F238E27FC236}">
                <a16:creationId xmlns:a16="http://schemas.microsoft.com/office/drawing/2014/main" id="{A65C603C-DA4F-62F6-C017-C80D5870F274}"/>
              </a:ext>
            </a:extLst>
          </p:cNvPr>
          <p:cNvSpPr txBox="1"/>
          <p:nvPr/>
        </p:nvSpPr>
        <p:spPr>
          <a:xfrm>
            <a:off x="748990" y="2415455"/>
            <a:ext cx="7770542" cy="468590"/>
          </a:xfrm>
          <a:prstGeom prst="rect">
            <a:avLst/>
          </a:prstGeom>
          <a:noFill/>
        </p:spPr>
        <p:txBody>
          <a:bodyPr wrap="square">
            <a:spAutoFit/>
          </a:bodyPr>
          <a:lstStyle/>
          <a:p>
            <a:pPr algn="just">
              <a:lnSpc>
                <a:spcPct val="150000"/>
              </a:lnSpc>
            </a:pPr>
            <a:r>
              <a:rPr lang="es-ES" sz="1800" dirty="0">
                <a:solidFill>
                  <a:srgbClr val="FFFFFF"/>
                </a:solidFill>
                <a:latin typeface="Poppins"/>
                <a:cs typeface="Poppins"/>
                <a:sym typeface="Poppins"/>
              </a:rPr>
              <a:t>¿</a:t>
            </a:r>
            <a:r>
              <a:rPr lang="es-MX" sz="1800" dirty="0">
                <a:solidFill>
                  <a:srgbClr val="FFFFFF"/>
                </a:solidFill>
                <a:latin typeface="Poppins"/>
                <a:cs typeface="Poppins"/>
                <a:sym typeface="Poppins"/>
              </a:rPr>
              <a:t>Q</a:t>
            </a:r>
            <a:r>
              <a:rPr lang="es-MX" sz="1800" dirty="0">
                <a:solidFill>
                  <a:srgbClr val="FFFFFF"/>
                </a:solidFill>
                <a:latin typeface="Poppins"/>
                <a:cs typeface="Poppins"/>
              </a:rPr>
              <a:t>ué es el SDK de Python para Azure Machine Learning?</a:t>
            </a:r>
            <a:endParaRPr lang="es-AR" sz="1800" dirty="0">
              <a:solidFill>
                <a:srgbClr val="FFFFFF"/>
              </a:solidFill>
              <a:latin typeface="Poppins"/>
              <a:cs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2000" dirty="0">
                <a:solidFill>
                  <a:schemeClr val="dk1"/>
                </a:solidFill>
                <a:latin typeface="Poppins SemiBold"/>
                <a:cs typeface="Poppins SemiBold"/>
                <a:sym typeface="Poppins"/>
              </a:rPr>
              <a:t>¿Qué es el </a:t>
            </a:r>
            <a:r>
              <a:rPr lang="es-MX" sz="2000" dirty="0">
                <a:solidFill>
                  <a:schemeClr val="dk1"/>
                </a:solidFill>
                <a:latin typeface="Poppins SemiBold"/>
                <a:cs typeface="Poppins SemiBold"/>
              </a:rPr>
              <a:t>SDK de Python para Azure Machine Learning</a:t>
            </a:r>
            <a:r>
              <a:rPr lang="es-ES" sz="2000" dirty="0">
                <a:solidFill>
                  <a:schemeClr val="dk1"/>
                </a:solidFill>
                <a:latin typeface="Poppins SemiBold"/>
                <a:cs typeface="Poppins SemiBold"/>
                <a:sym typeface="Poppins"/>
              </a:rPr>
              <a:t>?</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9" y="785040"/>
            <a:ext cx="7467603" cy="2000804"/>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El SDK de Python para Azure Machine Learning es una biblioteca de Python que permite a los desarrolladores interactuar con los servicios y recursos de Azure Machine Learning de manera programática. Con este SDK, los usuarios pueden realizar tareas como crear y administrar recursos de aprendizaje automático, entrenar modelos, realizar experimentos, implementar modelos en producción y monitorear el rendimiento de los modelos.</a:t>
            </a:r>
          </a:p>
        </p:txBody>
      </p:sp>
    </p:spTree>
    <p:extLst>
      <p:ext uri="{BB962C8B-B14F-4D97-AF65-F5344CB8AC3E}">
        <p14:creationId xmlns:p14="http://schemas.microsoft.com/office/powerpoint/2010/main" val="4116515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2000" dirty="0">
                <a:solidFill>
                  <a:schemeClr val="dk1"/>
                </a:solidFill>
                <a:latin typeface="Poppins SemiBold"/>
                <a:cs typeface="Poppins SemiBold"/>
                <a:sym typeface="Poppins"/>
              </a:rPr>
              <a:t>¿Qué es el </a:t>
            </a:r>
            <a:r>
              <a:rPr lang="es-MX" sz="2000" dirty="0">
                <a:solidFill>
                  <a:schemeClr val="dk1"/>
                </a:solidFill>
                <a:latin typeface="Poppins SemiBold"/>
                <a:cs typeface="Poppins SemiBold"/>
              </a:rPr>
              <a:t>SDK de Python para Azure Machine Learning</a:t>
            </a:r>
            <a:r>
              <a:rPr lang="es-ES" sz="2000" dirty="0">
                <a:solidFill>
                  <a:schemeClr val="dk1"/>
                </a:solidFill>
                <a:latin typeface="Poppins SemiBold"/>
                <a:cs typeface="Poppins SemiBold"/>
                <a:sym typeface="Poppins"/>
              </a:rPr>
              <a:t>?</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2000804"/>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El SDK de Python proporciona una interfaz conveniente y poderosa para trabajar con Azure Machine Learning, lo que permite a los desarrolladores integrar fácilmente el aprendizaje automático en sus aplicaciones y flujos de trabajo existentes. Además, ofrece una variedad de funcionalidades para ayudar en el desarrollo, la implementación y la gestión de modelos de aprendizaje automático en la nube de Azure.</a:t>
            </a:r>
          </a:p>
        </p:txBody>
      </p:sp>
    </p:spTree>
    <p:extLst>
      <p:ext uri="{BB962C8B-B14F-4D97-AF65-F5344CB8AC3E}">
        <p14:creationId xmlns:p14="http://schemas.microsoft.com/office/powerpoint/2010/main" val="4042357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¿Para qué sirve?</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3293466"/>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El SDK de Python para Azure Machine Learning sirve para facilitar la interacción programática con los servicios y recursos de Azure Machine Learning utilizando el lenguaje de programación Python. Algunos de sus propósitos principales son:</a:t>
            </a:r>
          </a:p>
          <a:p>
            <a:pPr algn="just">
              <a:lnSpc>
                <a:spcPct val="150000"/>
              </a:lnSpc>
            </a:pPr>
            <a:endParaRPr lang="es-MX" dirty="0">
              <a:solidFill>
                <a:schemeClr val="tx1"/>
              </a:solidFill>
              <a:latin typeface="Poppins"/>
              <a:cs typeface="Poppins"/>
            </a:endParaRPr>
          </a:p>
          <a:p>
            <a:pPr algn="just">
              <a:lnSpc>
                <a:spcPct val="150000"/>
              </a:lnSpc>
            </a:pPr>
            <a:r>
              <a:rPr lang="es-MX" b="1" dirty="0">
                <a:solidFill>
                  <a:schemeClr val="tx1"/>
                </a:solidFill>
                <a:latin typeface="Poppins"/>
                <a:cs typeface="Poppins"/>
              </a:rPr>
              <a:t>1. Creación y gestión de recursos: </a:t>
            </a:r>
            <a:r>
              <a:rPr lang="es-MX" dirty="0">
                <a:solidFill>
                  <a:schemeClr val="tx1"/>
                </a:solidFill>
                <a:latin typeface="Poppins"/>
                <a:cs typeface="Poppins"/>
              </a:rPr>
              <a:t>Permite crear y administrar recursos como espacios de trabajo, clústeres de cálculo y entornos de ejecución para el desarrollo y entrenamiento de modelos de aprendizaje automático en Azure.</a:t>
            </a:r>
          </a:p>
          <a:p>
            <a:pPr algn="just">
              <a:lnSpc>
                <a:spcPct val="150000"/>
              </a:lnSpc>
            </a:pPr>
            <a:r>
              <a:rPr lang="es-MX" b="1" dirty="0">
                <a:solidFill>
                  <a:schemeClr val="tx1"/>
                </a:solidFill>
                <a:latin typeface="Poppins"/>
                <a:cs typeface="Poppins"/>
              </a:rPr>
              <a:t>2. Entrenamiento de modelos: </a:t>
            </a:r>
            <a:r>
              <a:rPr lang="es-MX" dirty="0">
                <a:solidFill>
                  <a:schemeClr val="tx1"/>
                </a:solidFill>
                <a:latin typeface="Poppins"/>
                <a:cs typeface="Poppins"/>
              </a:rPr>
              <a:t>Facilita el entrenamiento de modelos de aprendizaje automático utilizando diferentes algoritmos y técnicas en la infraestructura de Azure.</a:t>
            </a:r>
          </a:p>
        </p:txBody>
      </p:sp>
    </p:spTree>
    <p:extLst>
      <p:ext uri="{BB962C8B-B14F-4D97-AF65-F5344CB8AC3E}">
        <p14:creationId xmlns:p14="http://schemas.microsoft.com/office/powerpoint/2010/main" val="1075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¿Para qué sirve?</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3293466"/>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3. Experimentación: </a:t>
            </a:r>
            <a:r>
              <a:rPr lang="es-MX" dirty="0">
                <a:solidFill>
                  <a:schemeClr val="tx1"/>
                </a:solidFill>
                <a:latin typeface="Poppins"/>
                <a:cs typeface="Poppins"/>
              </a:rPr>
              <a:t>Permite realizar experimentos con diferentes configuraciones de modelos, </a:t>
            </a:r>
            <a:r>
              <a:rPr lang="es-MX" dirty="0" err="1">
                <a:solidFill>
                  <a:schemeClr val="tx1"/>
                </a:solidFill>
                <a:latin typeface="Poppins"/>
                <a:cs typeface="Poppins"/>
              </a:rPr>
              <a:t>hiperparámetros</a:t>
            </a:r>
            <a:r>
              <a:rPr lang="es-MX" dirty="0">
                <a:solidFill>
                  <a:schemeClr val="tx1"/>
                </a:solidFill>
                <a:latin typeface="Poppins"/>
                <a:cs typeface="Poppins"/>
              </a:rPr>
              <a:t> y datos para encontrar la mejor solución para un problema dado.</a:t>
            </a:r>
          </a:p>
          <a:p>
            <a:pPr algn="just">
              <a:lnSpc>
                <a:spcPct val="150000"/>
              </a:lnSpc>
            </a:pPr>
            <a:r>
              <a:rPr lang="es-MX" b="1" dirty="0">
                <a:solidFill>
                  <a:schemeClr val="tx1"/>
                </a:solidFill>
                <a:latin typeface="Poppins"/>
                <a:cs typeface="Poppins"/>
              </a:rPr>
              <a:t>4. Implementación de modelos: </a:t>
            </a:r>
            <a:r>
              <a:rPr lang="es-MX" dirty="0">
                <a:solidFill>
                  <a:schemeClr val="tx1"/>
                </a:solidFill>
                <a:latin typeface="Poppins"/>
                <a:cs typeface="Poppins"/>
              </a:rPr>
              <a:t>Ayuda en la implementación de modelos entrenados en entornos de producción, ya sea como servicios web o como contenedores Docker.</a:t>
            </a:r>
          </a:p>
          <a:p>
            <a:pPr algn="just">
              <a:lnSpc>
                <a:spcPct val="150000"/>
              </a:lnSpc>
            </a:pPr>
            <a:r>
              <a:rPr lang="es-MX" b="1" dirty="0">
                <a:solidFill>
                  <a:schemeClr val="tx1"/>
                </a:solidFill>
                <a:latin typeface="Poppins"/>
                <a:cs typeface="Poppins"/>
              </a:rPr>
              <a:t>5. Monitoreo y gestión del ciclo de vida: </a:t>
            </a:r>
            <a:r>
              <a:rPr lang="es-MX" dirty="0">
                <a:solidFill>
                  <a:schemeClr val="tx1"/>
                </a:solidFill>
                <a:latin typeface="Poppins"/>
                <a:cs typeface="Poppins"/>
              </a:rPr>
              <a:t>Proporciona herramientas para monitorear el rendimiento de los modelos en producción, realizar ajustes y actualizaciones según sea necesario, y gestionar el ciclo de vida completo de los modelos de aprendizaje automático.</a:t>
            </a:r>
          </a:p>
        </p:txBody>
      </p:sp>
    </p:spTree>
    <p:extLst>
      <p:ext uri="{BB962C8B-B14F-4D97-AF65-F5344CB8AC3E}">
        <p14:creationId xmlns:p14="http://schemas.microsoft.com/office/powerpoint/2010/main" val="414130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000" dirty="0">
                <a:solidFill>
                  <a:schemeClr val="dk1"/>
                </a:solidFill>
                <a:latin typeface="Poppins SemiBold"/>
                <a:cs typeface="Poppins SemiBold"/>
              </a:rPr>
              <a:t>¿Para qué sirve?</a:t>
            </a:r>
            <a:endParaRPr lang="es-US" sz="20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1354473"/>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En resumen, el SDK de Python para Azure Machine Learning es una herramienta fundamental para desarrolladores y científicos de datos que desean aprovechar las capacidades de Azure para construir, entrenar, desplegar y gestionar modelos de aprendizaje automático de manera eficiente y escalable.</a:t>
            </a:r>
          </a:p>
        </p:txBody>
      </p:sp>
    </p:spTree>
    <p:extLst>
      <p:ext uri="{BB962C8B-B14F-4D97-AF65-F5344CB8AC3E}">
        <p14:creationId xmlns:p14="http://schemas.microsoft.com/office/powerpoint/2010/main" val="34593448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TotalTime>
  <Words>1161</Words>
  <Application>Microsoft Office PowerPoint</Application>
  <PresentationFormat>Presentación en pantalla (16:9)</PresentationFormat>
  <Paragraphs>51</Paragraphs>
  <Slides>19</Slides>
  <Notes>16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Poppins Light</vt:lpstr>
      <vt:lpstr>Arial</vt:lpstr>
      <vt:lpstr>Poppins</vt:lpstr>
      <vt:lpstr>Poppins SemiBold</vt:lpstr>
      <vt:lpstr>Simple Light</vt:lpstr>
      <vt:lpstr>Mg. Ing. Layla Scheli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 y Conclusiones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 a R</dc:title>
  <cp:lastModifiedBy>Layla Scheli</cp:lastModifiedBy>
  <cp:revision>43</cp:revision>
  <dcterms:modified xsi:type="dcterms:W3CDTF">2024-04-26T13:35:37Z</dcterms:modified>
</cp:coreProperties>
</file>